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6" r:id="rId3"/>
    <p:sldId id="259" r:id="rId4"/>
    <p:sldId id="260" r:id="rId5"/>
    <p:sldId id="274" r:id="rId6"/>
    <p:sldId id="261" r:id="rId7"/>
    <p:sldId id="276" r:id="rId8"/>
    <p:sldId id="262" r:id="rId9"/>
    <p:sldId id="265" r:id="rId10"/>
    <p:sldId id="267" r:id="rId11"/>
    <p:sldId id="268" r:id="rId12"/>
    <p:sldId id="279" r:id="rId13"/>
    <p:sldId id="281" r:id="rId14"/>
    <p:sldId id="282" r:id="rId15"/>
    <p:sldId id="283" r:id="rId16"/>
    <p:sldId id="284" r:id="rId17"/>
    <p:sldId id="28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06" autoAdjust="0"/>
  </p:normalViewPr>
  <p:slideViewPr>
    <p:cSldViewPr>
      <p:cViewPr varScale="1">
        <p:scale>
          <a:sx n="79" d="100"/>
          <a:sy n="79" d="100"/>
        </p:scale>
        <p:origin x="12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9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Sheet1!$C$23</c:f>
              <c:strCache>
                <c:ptCount val="1"/>
                <c:pt idx="0">
                  <c:v>Planning</c:v>
                </c:pt>
              </c:strCache>
            </c:strRef>
          </c:tx>
          <c:invertIfNegative val="0"/>
          <c:cat>
            <c:strRef>
              <c:f>Sheet1!$B$24:$B$26</c:f>
              <c:strCache>
                <c:ptCount val="3"/>
                <c:pt idx="0">
                  <c:v>Ops Level</c:v>
                </c:pt>
                <c:pt idx="1">
                  <c:v>Mid Level</c:v>
                </c:pt>
                <c:pt idx="2">
                  <c:v>Top Level</c:v>
                </c:pt>
              </c:strCache>
            </c:strRef>
          </c:cat>
          <c:val>
            <c:numRef>
              <c:f>Sheet1!$C$24:$C$26</c:f>
              <c:numCache>
                <c:formatCode>General</c:formatCode>
                <c:ptCount val="3"/>
                <c:pt idx="0">
                  <c:v>5</c:v>
                </c:pt>
                <c:pt idx="1">
                  <c:v>8</c:v>
                </c:pt>
                <c:pt idx="2">
                  <c:v>19</c:v>
                </c:pt>
              </c:numCache>
            </c:numRef>
          </c:val>
        </c:ser>
        <c:ser>
          <c:idx val="1"/>
          <c:order val="1"/>
          <c:tx>
            <c:strRef>
              <c:f>Sheet1!$D$23</c:f>
              <c:strCache>
                <c:ptCount val="1"/>
                <c:pt idx="0">
                  <c:v>Organizing</c:v>
                </c:pt>
              </c:strCache>
            </c:strRef>
          </c:tx>
          <c:invertIfNegative val="0"/>
          <c:cat>
            <c:strRef>
              <c:f>Sheet1!$B$24:$B$26</c:f>
              <c:strCache>
                <c:ptCount val="3"/>
                <c:pt idx="0">
                  <c:v>Ops Level</c:v>
                </c:pt>
                <c:pt idx="1">
                  <c:v>Mid Level</c:v>
                </c:pt>
                <c:pt idx="2">
                  <c:v>Top Level</c:v>
                </c:pt>
              </c:strCache>
            </c:strRef>
          </c:cat>
          <c:val>
            <c:numRef>
              <c:f>Sheet1!$D$24:$D$26</c:f>
              <c:numCache>
                <c:formatCode>General</c:formatCode>
                <c:ptCount val="3"/>
                <c:pt idx="0">
                  <c:v>6</c:v>
                </c:pt>
                <c:pt idx="1">
                  <c:v>8</c:v>
                </c:pt>
                <c:pt idx="2">
                  <c:v>7</c:v>
                </c:pt>
              </c:numCache>
            </c:numRef>
          </c:val>
        </c:ser>
        <c:ser>
          <c:idx val="2"/>
          <c:order val="2"/>
          <c:tx>
            <c:strRef>
              <c:f>Sheet1!$E$23</c:f>
              <c:strCache>
                <c:ptCount val="1"/>
                <c:pt idx="0">
                  <c:v>Staffing</c:v>
                </c:pt>
              </c:strCache>
            </c:strRef>
          </c:tx>
          <c:invertIfNegative val="0"/>
          <c:cat>
            <c:strRef>
              <c:f>Sheet1!$B$24:$B$26</c:f>
              <c:strCache>
                <c:ptCount val="3"/>
                <c:pt idx="0">
                  <c:v>Ops Level</c:v>
                </c:pt>
                <c:pt idx="1">
                  <c:v>Mid Level</c:v>
                </c:pt>
                <c:pt idx="2">
                  <c:v>Top Level</c:v>
                </c:pt>
              </c:strCache>
            </c:strRef>
          </c:cat>
          <c:val>
            <c:numRef>
              <c:f>Sheet1!$E$24:$E$26</c:f>
              <c:numCache>
                <c:formatCode>General</c:formatCode>
                <c:ptCount val="3"/>
                <c:pt idx="0">
                  <c:v>8</c:v>
                </c:pt>
                <c:pt idx="1">
                  <c:v>8</c:v>
                </c:pt>
                <c:pt idx="2">
                  <c:v>6</c:v>
                </c:pt>
              </c:numCache>
            </c:numRef>
          </c:val>
        </c:ser>
        <c:ser>
          <c:idx val="3"/>
          <c:order val="3"/>
          <c:tx>
            <c:strRef>
              <c:f>Sheet1!$F$23</c:f>
              <c:strCache>
                <c:ptCount val="1"/>
                <c:pt idx="0">
                  <c:v>Leading</c:v>
                </c:pt>
              </c:strCache>
            </c:strRef>
          </c:tx>
          <c:invertIfNegative val="0"/>
          <c:cat>
            <c:strRef>
              <c:f>Sheet1!$B$24:$B$26</c:f>
              <c:strCache>
                <c:ptCount val="3"/>
                <c:pt idx="0">
                  <c:v>Ops Level</c:v>
                </c:pt>
                <c:pt idx="1">
                  <c:v>Mid Level</c:v>
                </c:pt>
                <c:pt idx="2">
                  <c:v>Top Level</c:v>
                </c:pt>
              </c:strCache>
            </c:strRef>
          </c:cat>
          <c:val>
            <c:numRef>
              <c:f>Sheet1!$F$24:$F$26</c:f>
              <c:numCache>
                <c:formatCode>General</c:formatCode>
                <c:ptCount val="3"/>
                <c:pt idx="0">
                  <c:v>9</c:v>
                </c:pt>
                <c:pt idx="1">
                  <c:v>8</c:v>
                </c:pt>
                <c:pt idx="2">
                  <c:v>5</c:v>
                </c:pt>
              </c:numCache>
            </c:numRef>
          </c:val>
        </c:ser>
        <c:ser>
          <c:idx val="4"/>
          <c:order val="4"/>
          <c:tx>
            <c:strRef>
              <c:f>Sheet1!$G$23</c:f>
              <c:strCache>
                <c:ptCount val="1"/>
                <c:pt idx="0">
                  <c:v>Controlling</c:v>
                </c:pt>
              </c:strCache>
            </c:strRef>
          </c:tx>
          <c:invertIfNegative val="0"/>
          <c:cat>
            <c:strRef>
              <c:f>Sheet1!$B$24:$B$26</c:f>
              <c:strCache>
                <c:ptCount val="3"/>
                <c:pt idx="0">
                  <c:v>Ops Level</c:v>
                </c:pt>
                <c:pt idx="1">
                  <c:v>Mid Level</c:v>
                </c:pt>
                <c:pt idx="2">
                  <c:v>Top Level</c:v>
                </c:pt>
              </c:strCache>
            </c:strRef>
          </c:cat>
          <c:val>
            <c:numRef>
              <c:f>Sheet1!$G$24:$G$26</c:f>
              <c:numCache>
                <c:formatCode>General</c:formatCode>
                <c:ptCount val="3"/>
                <c:pt idx="0">
                  <c:v>12</c:v>
                </c:pt>
                <c:pt idx="1">
                  <c:v>8</c:v>
                </c:pt>
                <c:pt idx="2">
                  <c:v>3</c:v>
                </c:pt>
              </c:numCache>
            </c:numRef>
          </c:val>
        </c:ser>
        <c:dLbls>
          <c:showLegendKey val="0"/>
          <c:showVal val="0"/>
          <c:showCatName val="0"/>
          <c:showSerName val="0"/>
          <c:showPercent val="0"/>
          <c:showBubbleSize val="0"/>
        </c:dLbls>
        <c:gapWidth val="150"/>
        <c:overlap val="100"/>
        <c:axId val="219599560"/>
        <c:axId val="227924952"/>
      </c:barChart>
      <c:catAx>
        <c:axId val="219599560"/>
        <c:scaling>
          <c:orientation val="minMax"/>
        </c:scaling>
        <c:delete val="0"/>
        <c:axPos val="l"/>
        <c:numFmt formatCode="General" sourceLinked="0"/>
        <c:majorTickMark val="out"/>
        <c:minorTickMark val="none"/>
        <c:tickLblPos val="nextTo"/>
        <c:crossAx val="227924952"/>
        <c:crosses val="autoZero"/>
        <c:auto val="1"/>
        <c:lblAlgn val="ctr"/>
        <c:lblOffset val="100"/>
        <c:noMultiLvlLbl val="0"/>
      </c:catAx>
      <c:valAx>
        <c:axId val="227924952"/>
        <c:scaling>
          <c:orientation val="minMax"/>
          <c:max val="40"/>
        </c:scaling>
        <c:delete val="0"/>
        <c:axPos val="b"/>
        <c:majorGridlines/>
        <c:numFmt formatCode="General" sourceLinked="1"/>
        <c:majorTickMark val="out"/>
        <c:minorTickMark val="none"/>
        <c:tickLblPos val="nextTo"/>
        <c:crossAx val="219599560"/>
        <c:crosses val="autoZero"/>
        <c:crossBetween val="between"/>
      </c:valAx>
    </c:plotArea>
    <c:legend>
      <c:legendPos val="r"/>
      <c:layout>
        <c:manualLayout>
          <c:xMode val="edge"/>
          <c:yMode val="edge"/>
          <c:x val="0.86586377004079307"/>
          <c:y val="0.35950201537307835"/>
          <c:w val="0.12409606931663662"/>
          <c:h val="0.26909097300337459"/>
        </c:manualLayout>
      </c:layout>
      <c:overlay val="0"/>
    </c:legend>
    <c:plotVisOnly val="1"/>
    <c:dispBlanksAs val="gap"/>
    <c:showDLblsOverMax val="0"/>
  </c:chart>
  <c:spPr>
    <a:solidFill>
      <a:schemeClr val="bg1"/>
    </a:solidFill>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F79468-5158-463F-AE9C-71163C5156B3}" type="doc">
      <dgm:prSet loTypeId="urn:microsoft.com/office/officeart/2005/8/layout/pyramid1" loCatId="pyramid" qsTypeId="urn:microsoft.com/office/officeart/2005/8/quickstyle/simple1" qsCatId="simple" csTypeId="urn:microsoft.com/office/officeart/2005/8/colors/colorful5" csCatId="colorful" phldr="1"/>
      <dgm:spPr>
        <a:scene3d>
          <a:camera prst="orthographicFront"/>
          <a:lightRig rig="threePt" dir="t"/>
        </a:scene3d>
      </dgm:spPr>
    </dgm:pt>
    <dgm:pt modelId="{966BAB2E-2D14-4F53-A57D-E455968BB46F}">
      <dgm:prSet phldrT="[Text]"/>
      <dgm:spPr/>
      <dgm:t>
        <a:bodyPr/>
        <a:lstStyle/>
        <a:p>
          <a:r>
            <a:rPr lang="en-US" dirty="0" smtClean="0"/>
            <a:t>Senior</a:t>
          </a:r>
          <a:endParaRPr lang="en-US" dirty="0"/>
        </a:p>
      </dgm:t>
    </dgm:pt>
    <dgm:pt modelId="{4F14A1C0-145B-406B-A76A-4817F49B8F09}" type="parTrans" cxnId="{AA485CB1-EC3E-43CF-A4A7-FE89C5835192}">
      <dgm:prSet/>
      <dgm:spPr/>
      <dgm:t>
        <a:bodyPr/>
        <a:lstStyle/>
        <a:p>
          <a:endParaRPr lang="en-US"/>
        </a:p>
      </dgm:t>
    </dgm:pt>
    <dgm:pt modelId="{930343E1-2F40-4E75-BB5F-B28670F799C1}" type="sibTrans" cxnId="{AA485CB1-EC3E-43CF-A4A7-FE89C5835192}">
      <dgm:prSet/>
      <dgm:spPr/>
      <dgm:t>
        <a:bodyPr/>
        <a:lstStyle/>
        <a:p>
          <a:endParaRPr lang="en-US"/>
        </a:p>
      </dgm:t>
    </dgm:pt>
    <dgm:pt modelId="{C01D1F63-B959-426B-9735-DFBBCE60F9A1}">
      <dgm:prSet phldrT="[Text]"/>
      <dgm:spPr/>
      <dgm:t>
        <a:bodyPr/>
        <a:lstStyle/>
        <a:p>
          <a:r>
            <a:rPr lang="en-US" dirty="0" smtClean="0"/>
            <a:t>Middle</a:t>
          </a:r>
          <a:endParaRPr lang="en-US" dirty="0"/>
        </a:p>
      </dgm:t>
    </dgm:pt>
    <dgm:pt modelId="{2E1AF0A4-7C7F-43A8-8390-9717F7983F39}" type="parTrans" cxnId="{CB21A25B-7D4B-47D1-BC2B-E5B6830B0B5F}">
      <dgm:prSet/>
      <dgm:spPr/>
      <dgm:t>
        <a:bodyPr/>
        <a:lstStyle/>
        <a:p>
          <a:endParaRPr lang="en-US"/>
        </a:p>
      </dgm:t>
    </dgm:pt>
    <dgm:pt modelId="{BB64E601-DC4B-4961-B3D0-285C6C0B8D75}" type="sibTrans" cxnId="{CB21A25B-7D4B-47D1-BC2B-E5B6830B0B5F}">
      <dgm:prSet/>
      <dgm:spPr/>
      <dgm:t>
        <a:bodyPr/>
        <a:lstStyle/>
        <a:p>
          <a:endParaRPr lang="en-US"/>
        </a:p>
      </dgm:t>
    </dgm:pt>
    <dgm:pt modelId="{524C07B0-FC0A-46FD-9451-52AFE5CC4D5E}">
      <dgm:prSet phldrT="[Text]"/>
      <dgm:spPr/>
      <dgm:t>
        <a:bodyPr/>
        <a:lstStyle/>
        <a:p>
          <a:r>
            <a:rPr lang="en-US" dirty="0" smtClean="0"/>
            <a:t>Supervisory</a:t>
          </a:r>
          <a:endParaRPr lang="en-US" dirty="0"/>
        </a:p>
      </dgm:t>
    </dgm:pt>
    <dgm:pt modelId="{A3ACEFBF-52C5-4C1E-B371-F24FD3B80B8C}" type="parTrans" cxnId="{3A277D25-F785-4667-B9BB-A449385816AC}">
      <dgm:prSet/>
      <dgm:spPr/>
      <dgm:t>
        <a:bodyPr/>
        <a:lstStyle/>
        <a:p>
          <a:endParaRPr lang="en-US"/>
        </a:p>
      </dgm:t>
    </dgm:pt>
    <dgm:pt modelId="{1EE4CBF1-D136-40D3-A121-27F60DB6F5CF}" type="sibTrans" cxnId="{3A277D25-F785-4667-B9BB-A449385816AC}">
      <dgm:prSet/>
      <dgm:spPr/>
      <dgm:t>
        <a:bodyPr/>
        <a:lstStyle/>
        <a:p>
          <a:endParaRPr lang="en-US"/>
        </a:p>
      </dgm:t>
    </dgm:pt>
    <dgm:pt modelId="{566EB1A2-72C8-4956-8980-A862D19AB8E9}" type="pres">
      <dgm:prSet presAssocID="{B7F79468-5158-463F-AE9C-71163C5156B3}" presName="Name0" presStyleCnt="0">
        <dgm:presLayoutVars>
          <dgm:dir/>
          <dgm:animLvl val="lvl"/>
          <dgm:resizeHandles val="exact"/>
        </dgm:presLayoutVars>
      </dgm:prSet>
      <dgm:spPr/>
    </dgm:pt>
    <dgm:pt modelId="{436B8F78-989F-4221-94E2-AF40F96C6D17}" type="pres">
      <dgm:prSet presAssocID="{966BAB2E-2D14-4F53-A57D-E455968BB46F}" presName="Name8" presStyleCnt="0"/>
      <dgm:spPr/>
    </dgm:pt>
    <dgm:pt modelId="{56794522-E36B-48BE-BED1-439A2D03347C}" type="pres">
      <dgm:prSet presAssocID="{966BAB2E-2D14-4F53-A57D-E455968BB46F}" presName="level" presStyleLbl="node1" presStyleIdx="0" presStyleCnt="3">
        <dgm:presLayoutVars>
          <dgm:chMax val="1"/>
          <dgm:bulletEnabled val="1"/>
        </dgm:presLayoutVars>
      </dgm:prSet>
      <dgm:spPr/>
      <dgm:t>
        <a:bodyPr/>
        <a:lstStyle/>
        <a:p>
          <a:endParaRPr lang="en-US"/>
        </a:p>
      </dgm:t>
    </dgm:pt>
    <dgm:pt modelId="{525B9711-28D4-4ACF-B012-9820CBDBDF58}" type="pres">
      <dgm:prSet presAssocID="{966BAB2E-2D14-4F53-A57D-E455968BB46F}" presName="levelTx" presStyleLbl="revTx" presStyleIdx="0" presStyleCnt="0">
        <dgm:presLayoutVars>
          <dgm:chMax val="1"/>
          <dgm:bulletEnabled val="1"/>
        </dgm:presLayoutVars>
      </dgm:prSet>
      <dgm:spPr/>
      <dgm:t>
        <a:bodyPr/>
        <a:lstStyle/>
        <a:p>
          <a:endParaRPr lang="en-US"/>
        </a:p>
      </dgm:t>
    </dgm:pt>
    <dgm:pt modelId="{0E0484C7-4A38-41DA-B813-DB50FE106A9F}" type="pres">
      <dgm:prSet presAssocID="{C01D1F63-B959-426B-9735-DFBBCE60F9A1}" presName="Name8" presStyleCnt="0"/>
      <dgm:spPr/>
    </dgm:pt>
    <dgm:pt modelId="{885167E0-B893-402C-930F-73B831E95180}" type="pres">
      <dgm:prSet presAssocID="{C01D1F63-B959-426B-9735-DFBBCE60F9A1}" presName="level" presStyleLbl="node1" presStyleIdx="1" presStyleCnt="3">
        <dgm:presLayoutVars>
          <dgm:chMax val="1"/>
          <dgm:bulletEnabled val="1"/>
        </dgm:presLayoutVars>
      </dgm:prSet>
      <dgm:spPr/>
      <dgm:t>
        <a:bodyPr/>
        <a:lstStyle/>
        <a:p>
          <a:endParaRPr lang="en-US"/>
        </a:p>
      </dgm:t>
    </dgm:pt>
    <dgm:pt modelId="{9A60BC9B-C74A-4847-9DB4-7220A9030F5E}" type="pres">
      <dgm:prSet presAssocID="{C01D1F63-B959-426B-9735-DFBBCE60F9A1}" presName="levelTx" presStyleLbl="revTx" presStyleIdx="0" presStyleCnt="0">
        <dgm:presLayoutVars>
          <dgm:chMax val="1"/>
          <dgm:bulletEnabled val="1"/>
        </dgm:presLayoutVars>
      </dgm:prSet>
      <dgm:spPr/>
      <dgm:t>
        <a:bodyPr/>
        <a:lstStyle/>
        <a:p>
          <a:endParaRPr lang="en-US"/>
        </a:p>
      </dgm:t>
    </dgm:pt>
    <dgm:pt modelId="{E9423067-188D-43F2-8CE3-8869BFC9BD22}" type="pres">
      <dgm:prSet presAssocID="{524C07B0-FC0A-46FD-9451-52AFE5CC4D5E}" presName="Name8" presStyleCnt="0"/>
      <dgm:spPr/>
    </dgm:pt>
    <dgm:pt modelId="{1F1DFBD4-7EBC-4BF9-BB55-5B3E4A572072}" type="pres">
      <dgm:prSet presAssocID="{524C07B0-FC0A-46FD-9451-52AFE5CC4D5E}" presName="level" presStyleLbl="node1" presStyleIdx="2" presStyleCnt="3">
        <dgm:presLayoutVars>
          <dgm:chMax val="1"/>
          <dgm:bulletEnabled val="1"/>
        </dgm:presLayoutVars>
      </dgm:prSet>
      <dgm:spPr/>
      <dgm:t>
        <a:bodyPr/>
        <a:lstStyle/>
        <a:p>
          <a:endParaRPr lang="en-US"/>
        </a:p>
      </dgm:t>
    </dgm:pt>
    <dgm:pt modelId="{16C49661-1EFC-4822-AD02-72F81FE982BB}" type="pres">
      <dgm:prSet presAssocID="{524C07B0-FC0A-46FD-9451-52AFE5CC4D5E}" presName="levelTx" presStyleLbl="revTx" presStyleIdx="0" presStyleCnt="0">
        <dgm:presLayoutVars>
          <dgm:chMax val="1"/>
          <dgm:bulletEnabled val="1"/>
        </dgm:presLayoutVars>
      </dgm:prSet>
      <dgm:spPr/>
      <dgm:t>
        <a:bodyPr/>
        <a:lstStyle/>
        <a:p>
          <a:endParaRPr lang="en-US"/>
        </a:p>
      </dgm:t>
    </dgm:pt>
  </dgm:ptLst>
  <dgm:cxnLst>
    <dgm:cxn modelId="{4742314B-7D83-4DFD-B7CA-FEE0BE9BCDB5}" type="presOf" srcId="{B7F79468-5158-463F-AE9C-71163C5156B3}" destId="{566EB1A2-72C8-4956-8980-A862D19AB8E9}" srcOrd="0" destOrd="0" presId="urn:microsoft.com/office/officeart/2005/8/layout/pyramid1"/>
    <dgm:cxn modelId="{E46A76E1-1B30-4BFA-9ECC-F7A6A70D5F70}" type="presOf" srcId="{966BAB2E-2D14-4F53-A57D-E455968BB46F}" destId="{525B9711-28D4-4ACF-B012-9820CBDBDF58}" srcOrd="1" destOrd="0" presId="urn:microsoft.com/office/officeart/2005/8/layout/pyramid1"/>
    <dgm:cxn modelId="{2248B27B-71B5-4836-962E-CCB5B5FCB17C}" type="presOf" srcId="{C01D1F63-B959-426B-9735-DFBBCE60F9A1}" destId="{9A60BC9B-C74A-4847-9DB4-7220A9030F5E}" srcOrd="1" destOrd="0" presId="urn:microsoft.com/office/officeart/2005/8/layout/pyramid1"/>
    <dgm:cxn modelId="{6D1C4AA0-8941-43ED-AF98-2B4FA96338CF}" type="presOf" srcId="{524C07B0-FC0A-46FD-9451-52AFE5CC4D5E}" destId="{1F1DFBD4-7EBC-4BF9-BB55-5B3E4A572072}" srcOrd="0" destOrd="0" presId="urn:microsoft.com/office/officeart/2005/8/layout/pyramid1"/>
    <dgm:cxn modelId="{30E08F85-195A-4B5E-82BA-7FA206703F38}" type="presOf" srcId="{524C07B0-FC0A-46FD-9451-52AFE5CC4D5E}" destId="{16C49661-1EFC-4822-AD02-72F81FE982BB}" srcOrd="1" destOrd="0" presId="urn:microsoft.com/office/officeart/2005/8/layout/pyramid1"/>
    <dgm:cxn modelId="{3A277D25-F785-4667-B9BB-A449385816AC}" srcId="{B7F79468-5158-463F-AE9C-71163C5156B3}" destId="{524C07B0-FC0A-46FD-9451-52AFE5CC4D5E}" srcOrd="2" destOrd="0" parTransId="{A3ACEFBF-52C5-4C1E-B371-F24FD3B80B8C}" sibTransId="{1EE4CBF1-D136-40D3-A121-27F60DB6F5CF}"/>
    <dgm:cxn modelId="{4EF1ECA0-CDB7-4055-A60B-2BBF6877EA76}" type="presOf" srcId="{C01D1F63-B959-426B-9735-DFBBCE60F9A1}" destId="{885167E0-B893-402C-930F-73B831E95180}" srcOrd="0" destOrd="0" presId="urn:microsoft.com/office/officeart/2005/8/layout/pyramid1"/>
    <dgm:cxn modelId="{AA485CB1-EC3E-43CF-A4A7-FE89C5835192}" srcId="{B7F79468-5158-463F-AE9C-71163C5156B3}" destId="{966BAB2E-2D14-4F53-A57D-E455968BB46F}" srcOrd="0" destOrd="0" parTransId="{4F14A1C0-145B-406B-A76A-4817F49B8F09}" sibTransId="{930343E1-2F40-4E75-BB5F-B28670F799C1}"/>
    <dgm:cxn modelId="{CB21A25B-7D4B-47D1-BC2B-E5B6830B0B5F}" srcId="{B7F79468-5158-463F-AE9C-71163C5156B3}" destId="{C01D1F63-B959-426B-9735-DFBBCE60F9A1}" srcOrd="1" destOrd="0" parTransId="{2E1AF0A4-7C7F-43A8-8390-9717F7983F39}" sibTransId="{BB64E601-DC4B-4961-B3D0-285C6C0B8D75}"/>
    <dgm:cxn modelId="{14D72160-48CC-48AF-A86B-706BC7CC02C4}" type="presOf" srcId="{966BAB2E-2D14-4F53-A57D-E455968BB46F}" destId="{56794522-E36B-48BE-BED1-439A2D03347C}" srcOrd="0" destOrd="0" presId="urn:microsoft.com/office/officeart/2005/8/layout/pyramid1"/>
    <dgm:cxn modelId="{0C1817BB-BDE6-498A-8013-218D5EBCFDB4}" type="presParOf" srcId="{566EB1A2-72C8-4956-8980-A862D19AB8E9}" destId="{436B8F78-989F-4221-94E2-AF40F96C6D17}" srcOrd="0" destOrd="0" presId="urn:microsoft.com/office/officeart/2005/8/layout/pyramid1"/>
    <dgm:cxn modelId="{BB90C32D-3040-4286-922D-0571A190BECE}" type="presParOf" srcId="{436B8F78-989F-4221-94E2-AF40F96C6D17}" destId="{56794522-E36B-48BE-BED1-439A2D03347C}" srcOrd="0" destOrd="0" presId="urn:microsoft.com/office/officeart/2005/8/layout/pyramid1"/>
    <dgm:cxn modelId="{030B930E-404C-45E8-ABBC-3050ECB9E944}" type="presParOf" srcId="{436B8F78-989F-4221-94E2-AF40F96C6D17}" destId="{525B9711-28D4-4ACF-B012-9820CBDBDF58}" srcOrd="1" destOrd="0" presId="urn:microsoft.com/office/officeart/2005/8/layout/pyramid1"/>
    <dgm:cxn modelId="{35F6EB66-3DFC-4DAB-9F48-EFA14A1F7A17}" type="presParOf" srcId="{566EB1A2-72C8-4956-8980-A862D19AB8E9}" destId="{0E0484C7-4A38-41DA-B813-DB50FE106A9F}" srcOrd="1" destOrd="0" presId="urn:microsoft.com/office/officeart/2005/8/layout/pyramid1"/>
    <dgm:cxn modelId="{FC027987-548A-42C8-896C-3A02920DB204}" type="presParOf" srcId="{0E0484C7-4A38-41DA-B813-DB50FE106A9F}" destId="{885167E0-B893-402C-930F-73B831E95180}" srcOrd="0" destOrd="0" presId="urn:microsoft.com/office/officeart/2005/8/layout/pyramid1"/>
    <dgm:cxn modelId="{4DD2639B-1E01-4201-89E4-AA5C6BC05AEC}" type="presParOf" srcId="{0E0484C7-4A38-41DA-B813-DB50FE106A9F}" destId="{9A60BC9B-C74A-4847-9DB4-7220A9030F5E}" srcOrd="1" destOrd="0" presId="urn:microsoft.com/office/officeart/2005/8/layout/pyramid1"/>
    <dgm:cxn modelId="{758D2DCB-917F-4748-B1A6-320F59D4A605}" type="presParOf" srcId="{566EB1A2-72C8-4956-8980-A862D19AB8E9}" destId="{E9423067-188D-43F2-8CE3-8869BFC9BD22}" srcOrd="2" destOrd="0" presId="urn:microsoft.com/office/officeart/2005/8/layout/pyramid1"/>
    <dgm:cxn modelId="{117F7AD2-1CC1-4CC8-B872-9A4DF1D8D2BB}" type="presParOf" srcId="{E9423067-188D-43F2-8CE3-8869BFC9BD22}" destId="{1F1DFBD4-7EBC-4BF9-BB55-5B3E4A572072}" srcOrd="0" destOrd="0" presId="urn:microsoft.com/office/officeart/2005/8/layout/pyramid1"/>
    <dgm:cxn modelId="{1172A90B-77A8-4969-BFF6-190DDEE52B01}" type="presParOf" srcId="{E9423067-188D-43F2-8CE3-8869BFC9BD22}" destId="{16C49661-1EFC-4822-AD02-72F81FE982B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9DC9364-C1A5-431D-A3F0-719B9B71FF8B}"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5AF345C-C238-4833-BA8A-9AC3DDB6A26D}">
      <dgm:prSet/>
      <dgm:spPr/>
      <dgm:t>
        <a:bodyPr/>
        <a:lstStyle/>
        <a:p>
          <a:pPr rtl="0"/>
          <a:r>
            <a:rPr lang="en-US" b="1" dirty="0" smtClean="0"/>
            <a:t>Senior Management:</a:t>
          </a:r>
          <a:endParaRPr lang="en-US" dirty="0"/>
        </a:p>
      </dgm:t>
    </dgm:pt>
    <dgm:pt modelId="{66401D60-7D13-4850-8554-8CF1372AA7BD}" type="parTrans" cxnId="{AC8AC4CF-2185-4411-B9A8-8895AE1DEE99}">
      <dgm:prSet/>
      <dgm:spPr/>
      <dgm:t>
        <a:bodyPr/>
        <a:lstStyle/>
        <a:p>
          <a:endParaRPr lang="en-US"/>
        </a:p>
      </dgm:t>
    </dgm:pt>
    <dgm:pt modelId="{08A367BA-3A2D-4F9E-BB37-5AF053E0008D}" type="sibTrans" cxnId="{AC8AC4CF-2185-4411-B9A8-8895AE1DEE99}">
      <dgm:prSet/>
      <dgm:spPr/>
      <dgm:t>
        <a:bodyPr/>
        <a:lstStyle/>
        <a:p>
          <a:endParaRPr lang="en-US"/>
        </a:p>
      </dgm:t>
    </dgm:pt>
    <dgm:pt modelId="{F878C0EE-13B0-4727-B4C4-EFB6541C3A6A}">
      <dgm:prSet/>
      <dgm:spPr/>
      <dgm:t>
        <a:bodyPr/>
        <a:lstStyle/>
        <a:p>
          <a:pPr rtl="0"/>
          <a:r>
            <a:rPr lang="en-US" dirty="0" smtClean="0"/>
            <a:t>Chairman of the Board</a:t>
          </a:r>
          <a:endParaRPr lang="en-US" dirty="0"/>
        </a:p>
      </dgm:t>
    </dgm:pt>
    <dgm:pt modelId="{83AA8A2F-F825-4D71-B9BE-3CE591ED642F}" type="parTrans" cxnId="{800F0BBB-D742-416F-943D-43CE5A7BF1E5}">
      <dgm:prSet/>
      <dgm:spPr/>
      <dgm:t>
        <a:bodyPr/>
        <a:lstStyle/>
        <a:p>
          <a:endParaRPr lang="en-US"/>
        </a:p>
      </dgm:t>
    </dgm:pt>
    <dgm:pt modelId="{98BF818C-F05E-4610-BF8E-E457386C779A}" type="sibTrans" cxnId="{800F0BBB-D742-416F-943D-43CE5A7BF1E5}">
      <dgm:prSet/>
      <dgm:spPr/>
      <dgm:t>
        <a:bodyPr/>
        <a:lstStyle/>
        <a:p>
          <a:endParaRPr lang="en-US"/>
        </a:p>
      </dgm:t>
    </dgm:pt>
    <dgm:pt modelId="{DA2DF4B4-8501-4433-BE89-458A9D490C67}">
      <dgm:prSet/>
      <dgm:spPr/>
      <dgm:t>
        <a:bodyPr/>
        <a:lstStyle/>
        <a:p>
          <a:pPr rtl="0"/>
          <a:r>
            <a:rPr lang="en-US" dirty="0" smtClean="0"/>
            <a:t>Chief Executives (CEO, CFO, COO)</a:t>
          </a:r>
          <a:endParaRPr lang="en-US" dirty="0"/>
        </a:p>
      </dgm:t>
    </dgm:pt>
    <dgm:pt modelId="{21F637AC-39E1-471E-93A3-3CBF7D1AF7BF}" type="parTrans" cxnId="{9F3D42BD-9A84-4D08-8ECD-B662EDEC389E}">
      <dgm:prSet/>
      <dgm:spPr/>
      <dgm:t>
        <a:bodyPr/>
        <a:lstStyle/>
        <a:p>
          <a:endParaRPr lang="en-US"/>
        </a:p>
      </dgm:t>
    </dgm:pt>
    <dgm:pt modelId="{2927FF77-C244-44FF-BFCE-6F4EC1AF1185}" type="sibTrans" cxnId="{9F3D42BD-9A84-4D08-8ECD-B662EDEC389E}">
      <dgm:prSet/>
      <dgm:spPr/>
      <dgm:t>
        <a:bodyPr/>
        <a:lstStyle/>
        <a:p>
          <a:endParaRPr lang="en-US"/>
        </a:p>
      </dgm:t>
    </dgm:pt>
    <dgm:pt modelId="{67EEF9F2-66E1-413C-9B11-369EB8BCAEC8}">
      <dgm:prSet/>
      <dgm:spPr/>
      <dgm:t>
        <a:bodyPr/>
        <a:lstStyle/>
        <a:p>
          <a:pPr rtl="0"/>
          <a:r>
            <a:rPr lang="en-US" smtClean="0"/>
            <a:t>Senior Vice Presidents</a:t>
          </a:r>
          <a:endParaRPr lang="en-US" dirty="0"/>
        </a:p>
      </dgm:t>
    </dgm:pt>
    <dgm:pt modelId="{C0B4EEA8-E8F2-454A-8A1E-32BEADA8B344}" type="parTrans" cxnId="{6A5407AA-4984-4045-A445-CA77B915AF11}">
      <dgm:prSet/>
      <dgm:spPr/>
      <dgm:t>
        <a:bodyPr/>
        <a:lstStyle/>
        <a:p>
          <a:endParaRPr lang="en-US"/>
        </a:p>
      </dgm:t>
    </dgm:pt>
    <dgm:pt modelId="{9617A9F6-A068-4EFB-BBD5-CB30BF7107A7}" type="sibTrans" cxnId="{6A5407AA-4984-4045-A445-CA77B915AF11}">
      <dgm:prSet/>
      <dgm:spPr/>
      <dgm:t>
        <a:bodyPr/>
        <a:lstStyle/>
        <a:p>
          <a:endParaRPr lang="en-US"/>
        </a:p>
      </dgm:t>
    </dgm:pt>
    <dgm:pt modelId="{A5C0A8FF-FDBD-41E1-AAC8-B5C9CA72169D}" type="pres">
      <dgm:prSet presAssocID="{29DC9364-C1A5-431D-A3F0-719B9B71FF8B}" presName="vert0" presStyleCnt="0">
        <dgm:presLayoutVars>
          <dgm:dir/>
          <dgm:animOne val="branch"/>
          <dgm:animLvl val="lvl"/>
        </dgm:presLayoutVars>
      </dgm:prSet>
      <dgm:spPr/>
      <dgm:t>
        <a:bodyPr/>
        <a:lstStyle/>
        <a:p>
          <a:endParaRPr lang="en-US"/>
        </a:p>
      </dgm:t>
    </dgm:pt>
    <dgm:pt modelId="{3C3A2DAD-E985-4FA9-86C8-6113C3B8217F}" type="pres">
      <dgm:prSet presAssocID="{D5AF345C-C238-4833-BA8A-9AC3DDB6A26D}" presName="thickLine" presStyleLbl="alignNode1" presStyleIdx="0" presStyleCnt="4"/>
      <dgm:spPr/>
    </dgm:pt>
    <dgm:pt modelId="{41C7854E-5948-41E3-A3C8-17086FE09C23}" type="pres">
      <dgm:prSet presAssocID="{D5AF345C-C238-4833-BA8A-9AC3DDB6A26D}" presName="horz1" presStyleCnt="0"/>
      <dgm:spPr/>
    </dgm:pt>
    <dgm:pt modelId="{2869C8EE-B604-4F65-897A-610950EBDD92}" type="pres">
      <dgm:prSet presAssocID="{D5AF345C-C238-4833-BA8A-9AC3DDB6A26D}" presName="tx1" presStyleLbl="revTx" presStyleIdx="0" presStyleCnt="4"/>
      <dgm:spPr/>
      <dgm:t>
        <a:bodyPr/>
        <a:lstStyle/>
        <a:p>
          <a:endParaRPr lang="en-US"/>
        </a:p>
      </dgm:t>
    </dgm:pt>
    <dgm:pt modelId="{65ACD8FE-A053-4B86-810E-56644DC21673}" type="pres">
      <dgm:prSet presAssocID="{D5AF345C-C238-4833-BA8A-9AC3DDB6A26D}" presName="vert1" presStyleCnt="0"/>
      <dgm:spPr/>
    </dgm:pt>
    <dgm:pt modelId="{D0D404D7-E9D8-47B6-B8BA-10D35B67D1C9}" type="pres">
      <dgm:prSet presAssocID="{F878C0EE-13B0-4727-B4C4-EFB6541C3A6A}" presName="thickLine" presStyleLbl="alignNode1" presStyleIdx="1" presStyleCnt="4"/>
      <dgm:spPr/>
    </dgm:pt>
    <dgm:pt modelId="{81DCF7F1-5B3A-4EB6-8F9A-7D4F4AFC4F1C}" type="pres">
      <dgm:prSet presAssocID="{F878C0EE-13B0-4727-B4C4-EFB6541C3A6A}" presName="horz1" presStyleCnt="0"/>
      <dgm:spPr/>
    </dgm:pt>
    <dgm:pt modelId="{965E6873-6778-4131-A6DE-0488C30A80E2}" type="pres">
      <dgm:prSet presAssocID="{F878C0EE-13B0-4727-B4C4-EFB6541C3A6A}" presName="tx1" presStyleLbl="revTx" presStyleIdx="1" presStyleCnt="4"/>
      <dgm:spPr/>
      <dgm:t>
        <a:bodyPr/>
        <a:lstStyle/>
        <a:p>
          <a:endParaRPr lang="en-US"/>
        </a:p>
      </dgm:t>
    </dgm:pt>
    <dgm:pt modelId="{D76DFE48-C66D-46C3-8E56-26F9753DC87B}" type="pres">
      <dgm:prSet presAssocID="{F878C0EE-13B0-4727-B4C4-EFB6541C3A6A}" presName="vert1" presStyleCnt="0"/>
      <dgm:spPr/>
    </dgm:pt>
    <dgm:pt modelId="{1A1E59A9-BD45-4817-8AB5-B51F31EA7882}" type="pres">
      <dgm:prSet presAssocID="{DA2DF4B4-8501-4433-BE89-458A9D490C67}" presName="thickLine" presStyleLbl="alignNode1" presStyleIdx="2" presStyleCnt="4"/>
      <dgm:spPr/>
    </dgm:pt>
    <dgm:pt modelId="{9B213168-17B1-49BA-9EB7-5061A8981CBB}" type="pres">
      <dgm:prSet presAssocID="{DA2DF4B4-8501-4433-BE89-458A9D490C67}" presName="horz1" presStyleCnt="0"/>
      <dgm:spPr/>
    </dgm:pt>
    <dgm:pt modelId="{128E89D9-676F-434C-AEA5-03DE57629ACB}" type="pres">
      <dgm:prSet presAssocID="{DA2DF4B4-8501-4433-BE89-458A9D490C67}" presName="tx1" presStyleLbl="revTx" presStyleIdx="2" presStyleCnt="4"/>
      <dgm:spPr/>
      <dgm:t>
        <a:bodyPr/>
        <a:lstStyle/>
        <a:p>
          <a:endParaRPr lang="en-US"/>
        </a:p>
      </dgm:t>
    </dgm:pt>
    <dgm:pt modelId="{45A22F1B-EC30-48B2-B243-8E228547F04C}" type="pres">
      <dgm:prSet presAssocID="{DA2DF4B4-8501-4433-BE89-458A9D490C67}" presName="vert1" presStyleCnt="0"/>
      <dgm:spPr/>
    </dgm:pt>
    <dgm:pt modelId="{A648F1D7-8461-48E2-BF64-3ED4493BA966}" type="pres">
      <dgm:prSet presAssocID="{67EEF9F2-66E1-413C-9B11-369EB8BCAEC8}" presName="thickLine" presStyleLbl="alignNode1" presStyleIdx="3" presStyleCnt="4"/>
      <dgm:spPr/>
    </dgm:pt>
    <dgm:pt modelId="{B83E59F9-4C92-4325-82D8-68B6B6D6F764}" type="pres">
      <dgm:prSet presAssocID="{67EEF9F2-66E1-413C-9B11-369EB8BCAEC8}" presName="horz1" presStyleCnt="0"/>
      <dgm:spPr/>
    </dgm:pt>
    <dgm:pt modelId="{7A0434A3-CAFF-48FB-935C-52329820D0DA}" type="pres">
      <dgm:prSet presAssocID="{67EEF9F2-66E1-413C-9B11-369EB8BCAEC8}" presName="tx1" presStyleLbl="revTx" presStyleIdx="3" presStyleCnt="4"/>
      <dgm:spPr/>
      <dgm:t>
        <a:bodyPr/>
        <a:lstStyle/>
        <a:p>
          <a:endParaRPr lang="en-US"/>
        </a:p>
      </dgm:t>
    </dgm:pt>
    <dgm:pt modelId="{18ECCC15-29CF-4E4E-985B-C3BABE10F70F}" type="pres">
      <dgm:prSet presAssocID="{67EEF9F2-66E1-413C-9B11-369EB8BCAEC8}" presName="vert1" presStyleCnt="0"/>
      <dgm:spPr/>
    </dgm:pt>
  </dgm:ptLst>
  <dgm:cxnLst>
    <dgm:cxn modelId="{62E8615F-1514-4828-8151-D59A0B1DA7BA}" type="presOf" srcId="{D5AF345C-C238-4833-BA8A-9AC3DDB6A26D}" destId="{2869C8EE-B604-4F65-897A-610950EBDD92}" srcOrd="0" destOrd="0" presId="urn:microsoft.com/office/officeart/2008/layout/LinedList"/>
    <dgm:cxn modelId="{60D85EE3-5B2D-4127-850A-76DE2E24D9EB}" type="presOf" srcId="{F878C0EE-13B0-4727-B4C4-EFB6541C3A6A}" destId="{965E6873-6778-4131-A6DE-0488C30A80E2}" srcOrd="0" destOrd="0" presId="urn:microsoft.com/office/officeart/2008/layout/LinedList"/>
    <dgm:cxn modelId="{3AC104B7-A1BA-43D3-80CE-6CFFBC2DF0AE}" type="presOf" srcId="{67EEF9F2-66E1-413C-9B11-369EB8BCAEC8}" destId="{7A0434A3-CAFF-48FB-935C-52329820D0DA}" srcOrd="0" destOrd="0" presId="urn:microsoft.com/office/officeart/2008/layout/LinedList"/>
    <dgm:cxn modelId="{9F3D42BD-9A84-4D08-8ECD-B662EDEC389E}" srcId="{29DC9364-C1A5-431D-A3F0-719B9B71FF8B}" destId="{DA2DF4B4-8501-4433-BE89-458A9D490C67}" srcOrd="2" destOrd="0" parTransId="{21F637AC-39E1-471E-93A3-3CBF7D1AF7BF}" sibTransId="{2927FF77-C244-44FF-BFCE-6F4EC1AF1185}"/>
    <dgm:cxn modelId="{800F0BBB-D742-416F-943D-43CE5A7BF1E5}" srcId="{29DC9364-C1A5-431D-A3F0-719B9B71FF8B}" destId="{F878C0EE-13B0-4727-B4C4-EFB6541C3A6A}" srcOrd="1" destOrd="0" parTransId="{83AA8A2F-F825-4D71-B9BE-3CE591ED642F}" sibTransId="{98BF818C-F05E-4610-BF8E-E457386C779A}"/>
    <dgm:cxn modelId="{48DE463E-0DD5-48D4-8A13-0867C7615EE2}" type="presOf" srcId="{29DC9364-C1A5-431D-A3F0-719B9B71FF8B}" destId="{A5C0A8FF-FDBD-41E1-AAC8-B5C9CA72169D}" srcOrd="0" destOrd="0" presId="urn:microsoft.com/office/officeart/2008/layout/LinedList"/>
    <dgm:cxn modelId="{AC8AC4CF-2185-4411-B9A8-8895AE1DEE99}" srcId="{29DC9364-C1A5-431D-A3F0-719B9B71FF8B}" destId="{D5AF345C-C238-4833-BA8A-9AC3DDB6A26D}" srcOrd="0" destOrd="0" parTransId="{66401D60-7D13-4850-8554-8CF1372AA7BD}" sibTransId="{08A367BA-3A2D-4F9E-BB37-5AF053E0008D}"/>
    <dgm:cxn modelId="{6A5407AA-4984-4045-A445-CA77B915AF11}" srcId="{29DC9364-C1A5-431D-A3F0-719B9B71FF8B}" destId="{67EEF9F2-66E1-413C-9B11-369EB8BCAEC8}" srcOrd="3" destOrd="0" parTransId="{C0B4EEA8-E8F2-454A-8A1E-32BEADA8B344}" sibTransId="{9617A9F6-A068-4EFB-BBD5-CB30BF7107A7}"/>
    <dgm:cxn modelId="{7C37A9F8-B6F6-433D-95A0-6EA215F05FDE}" type="presOf" srcId="{DA2DF4B4-8501-4433-BE89-458A9D490C67}" destId="{128E89D9-676F-434C-AEA5-03DE57629ACB}" srcOrd="0" destOrd="0" presId="urn:microsoft.com/office/officeart/2008/layout/LinedList"/>
    <dgm:cxn modelId="{BD2559FD-A4A7-4E75-8677-A3E359E0F0B6}" type="presParOf" srcId="{A5C0A8FF-FDBD-41E1-AAC8-B5C9CA72169D}" destId="{3C3A2DAD-E985-4FA9-86C8-6113C3B8217F}" srcOrd="0" destOrd="0" presId="urn:microsoft.com/office/officeart/2008/layout/LinedList"/>
    <dgm:cxn modelId="{6416C91B-19AF-462E-BDB5-DB294C13B2E9}" type="presParOf" srcId="{A5C0A8FF-FDBD-41E1-AAC8-B5C9CA72169D}" destId="{41C7854E-5948-41E3-A3C8-17086FE09C23}" srcOrd="1" destOrd="0" presId="urn:microsoft.com/office/officeart/2008/layout/LinedList"/>
    <dgm:cxn modelId="{DFECE08A-4388-4244-BCFC-38B2D9BB2509}" type="presParOf" srcId="{41C7854E-5948-41E3-A3C8-17086FE09C23}" destId="{2869C8EE-B604-4F65-897A-610950EBDD92}" srcOrd="0" destOrd="0" presId="urn:microsoft.com/office/officeart/2008/layout/LinedList"/>
    <dgm:cxn modelId="{D0ADB586-D976-4A01-B1E6-C891D35C5D04}" type="presParOf" srcId="{41C7854E-5948-41E3-A3C8-17086FE09C23}" destId="{65ACD8FE-A053-4B86-810E-56644DC21673}" srcOrd="1" destOrd="0" presId="urn:microsoft.com/office/officeart/2008/layout/LinedList"/>
    <dgm:cxn modelId="{20E6C1F5-F664-4687-A4CF-A4DFBEDDB01D}" type="presParOf" srcId="{A5C0A8FF-FDBD-41E1-AAC8-B5C9CA72169D}" destId="{D0D404D7-E9D8-47B6-B8BA-10D35B67D1C9}" srcOrd="2" destOrd="0" presId="urn:microsoft.com/office/officeart/2008/layout/LinedList"/>
    <dgm:cxn modelId="{731123C7-6B0E-42DB-B970-D5755512F3C6}" type="presParOf" srcId="{A5C0A8FF-FDBD-41E1-AAC8-B5C9CA72169D}" destId="{81DCF7F1-5B3A-4EB6-8F9A-7D4F4AFC4F1C}" srcOrd="3" destOrd="0" presId="urn:microsoft.com/office/officeart/2008/layout/LinedList"/>
    <dgm:cxn modelId="{B465A62C-949B-4C88-B78A-A580EDF18EAE}" type="presParOf" srcId="{81DCF7F1-5B3A-4EB6-8F9A-7D4F4AFC4F1C}" destId="{965E6873-6778-4131-A6DE-0488C30A80E2}" srcOrd="0" destOrd="0" presId="urn:microsoft.com/office/officeart/2008/layout/LinedList"/>
    <dgm:cxn modelId="{FEF1859D-40F1-4C3A-9D0B-35E474ACE3C0}" type="presParOf" srcId="{81DCF7F1-5B3A-4EB6-8F9A-7D4F4AFC4F1C}" destId="{D76DFE48-C66D-46C3-8E56-26F9753DC87B}" srcOrd="1" destOrd="0" presId="urn:microsoft.com/office/officeart/2008/layout/LinedList"/>
    <dgm:cxn modelId="{B5AAB45C-0DF5-4CE6-8672-F9DEE5345845}" type="presParOf" srcId="{A5C0A8FF-FDBD-41E1-AAC8-B5C9CA72169D}" destId="{1A1E59A9-BD45-4817-8AB5-B51F31EA7882}" srcOrd="4" destOrd="0" presId="urn:microsoft.com/office/officeart/2008/layout/LinedList"/>
    <dgm:cxn modelId="{AA284305-6628-4ABF-B6D3-132C0C2FAEDB}" type="presParOf" srcId="{A5C0A8FF-FDBD-41E1-AAC8-B5C9CA72169D}" destId="{9B213168-17B1-49BA-9EB7-5061A8981CBB}" srcOrd="5" destOrd="0" presId="urn:microsoft.com/office/officeart/2008/layout/LinedList"/>
    <dgm:cxn modelId="{DCC36189-B7F3-471D-AE09-6E61808FF51B}" type="presParOf" srcId="{9B213168-17B1-49BA-9EB7-5061A8981CBB}" destId="{128E89D9-676F-434C-AEA5-03DE57629ACB}" srcOrd="0" destOrd="0" presId="urn:microsoft.com/office/officeart/2008/layout/LinedList"/>
    <dgm:cxn modelId="{274D7B56-D225-4A72-AA31-A561A8B36239}" type="presParOf" srcId="{9B213168-17B1-49BA-9EB7-5061A8981CBB}" destId="{45A22F1B-EC30-48B2-B243-8E228547F04C}" srcOrd="1" destOrd="0" presId="urn:microsoft.com/office/officeart/2008/layout/LinedList"/>
    <dgm:cxn modelId="{4D202FEF-CCE6-42C3-AC81-9A4F9522554C}" type="presParOf" srcId="{A5C0A8FF-FDBD-41E1-AAC8-B5C9CA72169D}" destId="{A648F1D7-8461-48E2-BF64-3ED4493BA966}" srcOrd="6" destOrd="0" presId="urn:microsoft.com/office/officeart/2008/layout/LinedList"/>
    <dgm:cxn modelId="{3BB43CB2-A718-4C01-A66C-52000965AF4E}" type="presParOf" srcId="{A5C0A8FF-FDBD-41E1-AAC8-B5C9CA72169D}" destId="{B83E59F9-4C92-4325-82D8-68B6B6D6F764}" srcOrd="7" destOrd="0" presId="urn:microsoft.com/office/officeart/2008/layout/LinedList"/>
    <dgm:cxn modelId="{3962CFE7-7D3A-4DD7-8259-4D07C07DDEA7}" type="presParOf" srcId="{B83E59F9-4C92-4325-82D8-68B6B6D6F764}" destId="{7A0434A3-CAFF-48FB-935C-52329820D0DA}" srcOrd="0" destOrd="0" presId="urn:microsoft.com/office/officeart/2008/layout/LinedList"/>
    <dgm:cxn modelId="{D19DD600-21E4-498F-AF92-D2A9181AFFC4}" type="presParOf" srcId="{B83E59F9-4C92-4325-82D8-68B6B6D6F764}" destId="{18ECCC15-29CF-4E4E-985B-C3BABE10F70F}" srcOrd="1" destOrd="0" presId="urn:microsoft.com/office/officeart/2008/layout/LinedList"/>
  </dgm:cxnLst>
  <dgm:bg>
    <a:solidFill>
      <a:schemeClr val="bg1"/>
    </a:solidFill>
  </dgm:bg>
  <dgm:whole>
    <a:ln w="38100">
      <a:solidFill>
        <a:srgbClr val="FF0000"/>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DC9364-C1A5-431D-A3F0-719B9B71FF8B}"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5AF345C-C238-4833-BA8A-9AC3DDB6A26D}">
      <dgm:prSet/>
      <dgm:spPr/>
      <dgm:t>
        <a:bodyPr/>
        <a:lstStyle/>
        <a:p>
          <a:pPr rtl="0"/>
          <a:r>
            <a:rPr lang="en-US" b="1" dirty="0" smtClean="0"/>
            <a:t>Middle Management:</a:t>
          </a:r>
          <a:endParaRPr lang="en-US" dirty="0"/>
        </a:p>
      </dgm:t>
    </dgm:pt>
    <dgm:pt modelId="{66401D60-7D13-4850-8554-8CF1372AA7BD}" type="parTrans" cxnId="{AC8AC4CF-2185-4411-B9A8-8895AE1DEE99}">
      <dgm:prSet/>
      <dgm:spPr/>
      <dgm:t>
        <a:bodyPr/>
        <a:lstStyle/>
        <a:p>
          <a:endParaRPr lang="en-US"/>
        </a:p>
      </dgm:t>
    </dgm:pt>
    <dgm:pt modelId="{08A367BA-3A2D-4F9E-BB37-5AF053E0008D}" type="sibTrans" cxnId="{AC8AC4CF-2185-4411-B9A8-8895AE1DEE99}">
      <dgm:prSet/>
      <dgm:spPr/>
      <dgm:t>
        <a:bodyPr/>
        <a:lstStyle/>
        <a:p>
          <a:endParaRPr lang="en-US"/>
        </a:p>
      </dgm:t>
    </dgm:pt>
    <dgm:pt modelId="{F878C0EE-13B0-4727-B4C4-EFB6541C3A6A}">
      <dgm:prSet/>
      <dgm:spPr/>
      <dgm:t>
        <a:bodyPr/>
        <a:lstStyle/>
        <a:p>
          <a:pPr rtl="0"/>
          <a:r>
            <a:rPr lang="en-US" dirty="0" smtClean="0"/>
            <a:t>Department Directors</a:t>
          </a:r>
          <a:endParaRPr lang="en-US" dirty="0"/>
        </a:p>
      </dgm:t>
    </dgm:pt>
    <dgm:pt modelId="{83AA8A2F-F825-4D71-B9BE-3CE591ED642F}" type="parTrans" cxnId="{800F0BBB-D742-416F-943D-43CE5A7BF1E5}">
      <dgm:prSet/>
      <dgm:spPr/>
      <dgm:t>
        <a:bodyPr/>
        <a:lstStyle/>
        <a:p>
          <a:endParaRPr lang="en-US"/>
        </a:p>
      </dgm:t>
    </dgm:pt>
    <dgm:pt modelId="{98BF818C-F05E-4610-BF8E-E457386C779A}" type="sibTrans" cxnId="{800F0BBB-D742-416F-943D-43CE5A7BF1E5}">
      <dgm:prSet/>
      <dgm:spPr/>
      <dgm:t>
        <a:bodyPr/>
        <a:lstStyle/>
        <a:p>
          <a:endParaRPr lang="en-US"/>
        </a:p>
      </dgm:t>
    </dgm:pt>
    <dgm:pt modelId="{DA2DF4B4-8501-4433-BE89-458A9D490C67}">
      <dgm:prSet/>
      <dgm:spPr/>
      <dgm:t>
        <a:bodyPr/>
        <a:lstStyle/>
        <a:p>
          <a:pPr rtl="0"/>
          <a:r>
            <a:rPr lang="en-US" dirty="0" smtClean="0"/>
            <a:t>Sales Manager</a:t>
          </a:r>
          <a:endParaRPr lang="en-US" dirty="0"/>
        </a:p>
      </dgm:t>
    </dgm:pt>
    <dgm:pt modelId="{21F637AC-39E1-471E-93A3-3CBF7D1AF7BF}" type="parTrans" cxnId="{9F3D42BD-9A84-4D08-8ECD-B662EDEC389E}">
      <dgm:prSet/>
      <dgm:spPr/>
      <dgm:t>
        <a:bodyPr/>
        <a:lstStyle/>
        <a:p>
          <a:endParaRPr lang="en-US"/>
        </a:p>
      </dgm:t>
    </dgm:pt>
    <dgm:pt modelId="{2927FF77-C244-44FF-BFCE-6F4EC1AF1185}" type="sibTrans" cxnId="{9F3D42BD-9A84-4D08-8ECD-B662EDEC389E}">
      <dgm:prSet/>
      <dgm:spPr/>
      <dgm:t>
        <a:bodyPr/>
        <a:lstStyle/>
        <a:p>
          <a:endParaRPr lang="en-US"/>
        </a:p>
      </dgm:t>
    </dgm:pt>
    <dgm:pt modelId="{67EEF9F2-66E1-413C-9B11-369EB8BCAEC8}">
      <dgm:prSet/>
      <dgm:spPr/>
      <dgm:t>
        <a:bodyPr/>
        <a:lstStyle/>
        <a:p>
          <a:pPr rtl="0"/>
          <a:r>
            <a:rPr lang="en-US" dirty="0" smtClean="0"/>
            <a:t>Regional Manager</a:t>
          </a:r>
          <a:endParaRPr lang="en-US" dirty="0"/>
        </a:p>
      </dgm:t>
    </dgm:pt>
    <dgm:pt modelId="{C0B4EEA8-E8F2-454A-8A1E-32BEADA8B344}" type="parTrans" cxnId="{6A5407AA-4984-4045-A445-CA77B915AF11}">
      <dgm:prSet/>
      <dgm:spPr/>
      <dgm:t>
        <a:bodyPr/>
        <a:lstStyle/>
        <a:p>
          <a:endParaRPr lang="en-US"/>
        </a:p>
      </dgm:t>
    </dgm:pt>
    <dgm:pt modelId="{9617A9F6-A068-4EFB-BBD5-CB30BF7107A7}" type="sibTrans" cxnId="{6A5407AA-4984-4045-A445-CA77B915AF11}">
      <dgm:prSet/>
      <dgm:spPr/>
      <dgm:t>
        <a:bodyPr/>
        <a:lstStyle/>
        <a:p>
          <a:endParaRPr lang="en-US"/>
        </a:p>
      </dgm:t>
    </dgm:pt>
    <dgm:pt modelId="{A5C0A8FF-FDBD-41E1-AAC8-B5C9CA72169D}" type="pres">
      <dgm:prSet presAssocID="{29DC9364-C1A5-431D-A3F0-719B9B71FF8B}" presName="vert0" presStyleCnt="0">
        <dgm:presLayoutVars>
          <dgm:dir/>
          <dgm:animOne val="branch"/>
          <dgm:animLvl val="lvl"/>
        </dgm:presLayoutVars>
      </dgm:prSet>
      <dgm:spPr/>
      <dgm:t>
        <a:bodyPr/>
        <a:lstStyle/>
        <a:p>
          <a:endParaRPr lang="en-US"/>
        </a:p>
      </dgm:t>
    </dgm:pt>
    <dgm:pt modelId="{3C3A2DAD-E985-4FA9-86C8-6113C3B8217F}" type="pres">
      <dgm:prSet presAssocID="{D5AF345C-C238-4833-BA8A-9AC3DDB6A26D}" presName="thickLine" presStyleLbl="alignNode1" presStyleIdx="0" presStyleCnt="4"/>
      <dgm:spPr/>
    </dgm:pt>
    <dgm:pt modelId="{41C7854E-5948-41E3-A3C8-17086FE09C23}" type="pres">
      <dgm:prSet presAssocID="{D5AF345C-C238-4833-BA8A-9AC3DDB6A26D}" presName="horz1" presStyleCnt="0"/>
      <dgm:spPr/>
    </dgm:pt>
    <dgm:pt modelId="{2869C8EE-B604-4F65-897A-610950EBDD92}" type="pres">
      <dgm:prSet presAssocID="{D5AF345C-C238-4833-BA8A-9AC3DDB6A26D}" presName="tx1" presStyleLbl="revTx" presStyleIdx="0" presStyleCnt="4"/>
      <dgm:spPr/>
      <dgm:t>
        <a:bodyPr/>
        <a:lstStyle/>
        <a:p>
          <a:endParaRPr lang="en-US"/>
        </a:p>
      </dgm:t>
    </dgm:pt>
    <dgm:pt modelId="{65ACD8FE-A053-4B86-810E-56644DC21673}" type="pres">
      <dgm:prSet presAssocID="{D5AF345C-C238-4833-BA8A-9AC3DDB6A26D}" presName="vert1" presStyleCnt="0"/>
      <dgm:spPr/>
    </dgm:pt>
    <dgm:pt modelId="{D0D404D7-E9D8-47B6-B8BA-10D35B67D1C9}" type="pres">
      <dgm:prSet presAssocID="{F878C0EE-13B0-4727-B4C4-EFB6541C3A6A}" presName="thickLine" presStyleLbl="alignNode1" presStyleIdx="1" presStyleCnt="4"/>
      <dgm:spPr/>
    </dgm:pt>
    <dgm:pt modelId="{81DCF7F1-5B3A-4EB6-8F9A-7D4F4AFC4F1C}" type="pres">
      <dgm:prSet presAssocID="{F878C0EE-13B0-4727-B4C4-EFB6541C3A6A}" presName="horz1" presStyleCnt="0"/>
      <dgm:spPr/>
    </dgm:pt>
    <dgm:pt modelId="{965E6873-6778-4131-A6DE-0488C30A80E2}" type="pres">
      <dgm:prSet presAssocID="{F878C0EE-13B0-4727-B4C4-EFB6541C3A6A}" presName="tx1" presStyleLbl="revTx" presStyleIdx="1" presStyleCnt="4"/>
      <dgm:spPr/>
      <dgm:t>
        <a:bodyPr/>
        <a:lstStyle/>
        <a:p>
          <a:endParaRPr lang="en-US"/>
        </a:p>
      </dgm:t>
    </dgm:pt>
    <dgm:pt modelId="{D76DFE48-C66D-46C3-8E56-26F9753DC87B}" type="pres">
      <dgm:prSet presAssocID="{F878C0EE-13B0-4727-B4C4-EFB6541C3A6A}" presName="vert1" presStyleCnt="0"/>
      <dgm:spPr/>
    </dgm:pt>
    <dgm:pt modelId="{1A1E59A9-BD45-4817-8AB5-B51F31EA7882}" type="pres">
      <dgm:prSet presAssocID="{DA2DF4B4-8501-4433-BE89-458A9D490C67}" presName="thickLine" presStyleLbl="alignNode1" presStyleIdx="2" presStyleCnt="4"/>
      <dgm:spPr/>
    </dgm:pt>
    <dgm:pt modelId="{9B213168-17B1-49BA-9EB7-5061A8981CBB}" type="pres">
      <dgm:prSet presAssocID="{DA2DF4B4-8501-4433-BE89-458A9D490C67}" presName="horz1" presStyleCnt="0"/>
      <dgm:spPr/>
    </dgm:pt>
    <dgm:pt modelId="{128E89D9-676F-434C-AEA5-03DE57629ACB}" type="pres">
      <dgm:prSet presAssocID="{DA2DF4B4-8501-4433-BE89-458A9D490C67}" presName="tx1" presStyleLbl="revTx" presStyleIdx="2" presStyleCnt="4"/>
      <dgm:spPr/>
      <dgm:t>
        <a:bodyPr/>
        <a:lstStyle/>
        <a:p>
          <a:endParaRPr lang="en-US"/>
        </a:p>
      </dgm:t>
    </dgm:pt>
    <dgm:pt modelId="{45A22F1B-EC30-48B2-B243-8E228547F04C}" type="pres">
      <dgm:prSet presAssocID="{DA2DF4B4-8501-4433-BE89-458A9D490C67}" presName="vert1" presStyleCnt="0"/>
      <dgm:spPr/>
    </dgm:pt>
    <dgm:pt modelId="{A648F1D7-8461-48E2-BF64-3ED4493BA966}" type="pres">
      <dgm:prSet presAssocID="{67EEF9F2-66E1-413C-9B11-369EB8BCAEC8}" presName="thickLine" presStyleLbl="alignNode1" presStyleIdx="3" presStyleCnt="4"/>
      <dgm:spPr/>
    </dgm:pt>
    <dgm:pt modelId="{B83E59F9-4C92-4325-82D8-68B6B6D6F764}" type="pres">
      <dgm:prSet presAssocID="{67EEF9F2-66E1-413C-9B11-369EB8BCAEC8}" presName="horz1" presStyleCnt="0"/>
      <dgm:spPr/>
    </dgm:pt>
    <dgm:pt modelId="{7A0434A3-CAFF-48FB-935C-52329820D0DA}" type="pres">
      <dgm:prSet presAssocID="{67EEF9F2-66E1-413C-9B11-369EB8BCAEC8}" presName="tx1" presStyleLbl="revTx" presStyleIdx="3" presStyleCnt="4"/>
      <dgm:spPr/>
      <dgm:t>
        <a:bodyPr/>
        <a:lstStyle/>
        <a:p>
          <a:endParaRPr lang="en-US"/>
        </a:p>
      </dgm:t>
    </dgm:pt>
    <dgm:pt modelId="{18ECCC15-29CF-4E4E-985B-C3BABE10F70F}" type="pres">
      <dgm:prSet presAssocID="{67EEF9F2-66E1-413C-9B11-369EB8BCAEC8}" presName="vert1" presStyleCnt="0"/>
      <dgm:spPr/>
    </dgm:pt>
  </dgm:ptLst>
  <dgm:cxnLst>
    <dgm:cxn modelId="{9752DB52-284E-478B-81BF-5FA240EC0AAB}" type="presOf" srcId="{DA2DF4B4-8501-4433-BE89-458A9D490C67}" destId="{128E89D9-676F-434C-AEA5-03DE57629ACB}" srcOrd="0" destOrd="0" presId="urn:microsoft.com/office/officeart/2008/layout/LinedList"/>
    <dgm:cxn modelId="{D549588C-169B-45E9-995F-47573B1CACCF}" type="presOf" srcId="{D5AF345C-C238-4833-BA8A-9AC3DDB6A26D}" destId="{2869C8EE-B604-4F65-897A-610950EBDD92}" srcOrd="0" destOrd="0" presId="urn:microsoft.com/office/officeart/2008/layout/LinedList"/>
    <dgm:cxn modelId="{9F3D42BD-9A84-4D08-8ECD-B662EDEC389E}" srcId="{29DC9364-C1A5-431D-A3F0-719B9B71FF8B}" destId="{DA2DF4B4-8501-4433-BE89-458A9D490C67}" srcOrd="2" destOrd="0" parTransId="{21F637AC-39E1-471E-93A3-3CBF7D1AF7BF}" sibTransId="{2927FF77-C244-44FF-BFCE-6F4EC1AF1185}"/>
    <dgm:cxn modelId="{800F0BBB-D742-416F-943D-43CE5A7BF1E5}" srcId="{29DC9364-C1A5-431D-A3F0-719B9B71FF8B}" destId="{F878C0EE-13B0-4727-B4C4-EFB6541C3A6A}" srcOrd="1" destOrd="0" parTransId="{83AA8A2F-F825-4D71-B9BE-3CE591ED642F}" sibTransId="{98BF818C-F05E-4610-BF8E-E457386C779A}"/>
    <dgm:cxn modelId="{AC8AC4CF-2185-4411-B9A8-8895AE1DEE99}" srcId="{29DC9364-C1A5-431D-A3F0-719B9B71FF8B}" destId="{D5AF345C-C238-4833-BA8A-9AC3DDB6A26D}" srcOrd="0" destOrd="0" parTransId="{66401D60-7D13-4850-8554-8CF1372AA7BD}" sibTransId="{08A367BA-3A2D-4F9E-BB37-5AF053E0008D}"/>
    <dgm:cxn modelId="{E09270FE-3A66-4FAE-81A5-977396B11392}" type="presOf" srcId="{F878C0EE-13B0-4727-B4C4-EFB6541C3A6A}" destId="{965E6873-6778-4131-A6DE-0488C30A80E2}" srcOrd="0" destOrd="0" presId="urn:microsoft.com/office/officeart/2008/layout/LinedList"/>
    <dgm:cxn modelId="{6A5407AA-4984-4045-A445-CA77B915AF11}" srcId="{29DC9364-C1A5-431D-A3F0-719B9B71FF8B}" destId="{67EEF9F2-66E1-413C-9B11-369EB8BCAEC8}" srcOrd="3" destOrd="0" parTransId="{C0B4EEA8-E8F2-454A-8A1E-32BEADA8B344}" sibTransId="{9617A9F6-A068-4EFB-BBD5-CB30BF7107A7}"/>
    <dgm:cxn modelId="{EBFEE91C-1BBA-4159-B3CA-4CD8E6B74281}" type="presOf" srcId="{29DC9364-C1A5-431D-A3F0-719B9B71FF8B}" destId="{A5C0A8FF-FDBD-41E1-AAC8-B5C9CA72169D}" srcOrd="0" destOrd="0" presId="urn:microsoft.com/office/officeart/2008/layout/LinedList"/>
    <dgm:cxn modelId="{52B7DDEC-EB40-4351-BD94-DB864D354953}" type="presOf" srcId="{67EEF9F2-66E1-413C-9B11-369EB8BCAEC8}" destId="{7A0434A3-CAFF-48FB-935C-52329820D0DA}" srcOrd="0" destOrd="0" presId="urn:microsoft.com/office/officeart/2008/layout/LinedList"/>
    <dgm:cxn modelId="{BD3F43A1-022A-4FDF-9ACE-79166E0052D1}" type="presParOf" srcId="{A5C0A8FF-FDBD-41E1-AAC8-B5C9CA72169D}" destId="{3C3A2DAD-E985-4FA9-86C8-6113C3B8217F}" srcOrd="0" destOrd="0" presId="urn:microsoft.com/office/officeart/2008/layout/LinedList"/>
    <dgm:cxn modelId="{D4ACE429-D8F7-44B0-81D1-655DBBF52A75}" type="presParOf" srcId="{A5C0A8FF-FDBD-41E1-AAC8-B5C9CA72169D}" destId="{41C7854E-5948-41E3-A3C8-17086FE09C23}" srcOrd="1" destOrd="0" presId="urn:microsoft.com/office/officeart/2008/layout/LinedList"/>
    <dgm:cxn modelId="{02CCD44A-3E23-44AC-BE5F-2971BA2395CB}" type="presParOf" srcId="{41C7854E-5948-41E3-A3C8-17086FE09C23}" destId="{2869C8EE-B604-4F65-897A-610950EBDD92}" srcOrd="0" destOrd="0" presId="urn:microsoft.com/office/officeart/2008/layout/LinedList"/>
    <dgm:cxn modelId="{F27114FF-ACA8-4091-A625-23770A1CC005}" type="presParOf" srcId="{41C7854E-5948-41E3-A3C8-17086FE09C23}" destId="{65ACD8FE-A053-4B86-810E-56644DC21673}" srcOrd="1" destOrd="0" presId="urn:microsoft.com/office/officeart/2008/layout/LinedList"/>
    <dgm:cxn modelId="{9B4B19DC-28AF-40FA-9722-FF2C2B78594A}" type="presParOf" srcId="{A5C0A8FF-FDBD-41E1-AAC8-B5C9CA72169D}" destId="{D0D404D7-E9D8-47B6-B8BA-10D35B67D1C9}" srcOrd="2" destOrd="0" presId="urn:microsoft.com/office/officeart/2008/layout/LinedList"/>
    <dgm:cxn modelId="{D08E87FA-6436-4D6E-8CC7-9E2653B93093}" type="presParOf" srcId="{A5C0A8FF-FDBD-41E1-AAC8-B5C9CA72169D}" destId="{81DCF7F1-5B3A-4EB6-8F9A-7D4F4AFC4F1C}" srcOrd="3" destOrd="0" presId="urn:microsoft.com/office/officeart/2008/layout/LinedList"/>
    <dgm:cxn modelId="{C17245EB-2727-4A9F-9A4F-99324B4108D1}" type="presParOf" srcId="{81DCF7F1-5B3A-4EB6-8F9A-7D4F4AFC4F1C}" destId="{965E6873-6778-4131-A6DE-0488C30A80E2}" srcOrd="0" destOrd="0" presId="urn:microsoft.com/office/officeart/2008/layout/LinedList"/>
    <dgm:cxn modelId="{88886C0B-3D2E-4F0B-91AF-2E49AFCA7884}" type="presParOf" srcId="{81DCF7F1-5B3A-4EB6-8F9A-7D4F4AFC4F1C}" destId="{D76DFE48-C66D-46C3-8E56-26F9753DC87B}" srcOrd="1" destOrd="0" presId="urn:microsoft.com/office/officeart/2008/layout/LinedList"/>
    <dgm:cxn modelId="{EC43620C-822D-4D29-B905-DE3C1ABE1EEC}" type="presParOf" srcId="{A5C0A8FF-FDBD-41E1-AAC8-B5C9CA72169D}" destId="{1A1E59A9-BD45-4817-8AB5-B51F31EA7882}" srcOrd="4" destOrd="0" presId="urn:microsoft.com/office/officeart/2008/layout/LinedList"/>
    <dgm:cxn modelId="{DAECA2CA-DB71-408C-943C-962D511FAAC8}" type="presParOf" srcId="{A5C0A8FF-FDBD-41E1-AAC8-B5C9CA72169D}" destId="{9B213168-17B1-49BA-9EB7-5061A8981CBB}" srcOrd="5" destOrd="0" presId="urn:microsoft.com/office/officeart/2008/layout/LinedList"/>
    <dgm:cxn modelId="{EDD82EB8-EA6E-4FC0-8DB9-89DE9C92B6CF}" type="presParOf" srcId="{9B213168-17B1-49BA-9EB7-5061A8981CBB}" destId="{128E89D9-676F-434C-AEA5-03DE57629ACB}" srcOrd="0" destOrd="0" presId="urn:microsoft.com/office/officeart/2008/layout/LinedList"/>
    <dgm:cxn modelId="{266ED519-5425-4830-B585-6F24972FA545}" type="presParOf" srcId="{9B213168-17B1-49BA-9EB7-5061A8981CBB}" destId="{45A22F1B-EC30-48B2-B243-8E228547F04C}" srcOrd="1" destOrd="0" presId="urn:microsoft.com/office/officeart/2008/layout/LinedList"/>
    <dgm:cxn modelId="{222A629E-8512-44DA-BF93-ABCFF991FA24}" type="presParOf" srcId="{A5C0A8FF-FDBD-41E1-AAC8-B5C9CA72169D}" destId="{A648F1D7-8461-48E2-BF64-3ED4493BA966}" srcOrd="6" destOrd="0" presId="urn:microsoft.com/office/officeart/2008/layout/LinedList"/>
    <dgm:cxn modelId="{6E70FA71-DA00-4581-B0C9-8F3C287BE64B}" type="presParOf" srcId="{A5C0A8FF-FDBD-41E1-AAC8-B5C9CA72169D}" destId="{B83E59F9-4C92-4325-82D8-68B6B6D6F764}" srcOrd="7" destOrd="0" presId="urn:microsoft.com/office/officeart/2008/layout/LinedList"/>
    <dgm:cxn modelId="{A474C70B-66FA-4E3D-89D1-680D08E88913}" type="presParOf" srcId="{B83E59F9-4C92-4325-82D8-68B6B6D6F764}" destId="{7A0434A3-CAFF-48FB-935C-52329820D0DA}" srcOrd="0" destOrd="0" presId="urn:microsoft.com/office/officeart/2008/layout/LinedList"/>
    <dgm:cxn modelId="{8EBC9353-E00B-4A76-8DD7-3B36E964B765}" type="presParOf" srcId="{B83E59F9-4C92-4325-82D8-68B6B6D6F764}" destId="{18ECCC15-29CF-4E4E-985B-C3BABE10F70F}" srcOrd="1" destOrd="0" presId="urn:microsoft.com/office/officeart/2008/layout/LinedList"/>
  </dgm:cxnLst>
  <dgm:bg>
    <a:solidFill>
      <a:schemeClr val="bg1"/>
    </a:solidFill>
  </dgm:bg>
  <dgm:whole>
    <a:ln w="38100">
      <a:solidFill>
        <a:srgbClr val="FF0000"/>
      </a:solidFill>
    </a:ln>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DC9364-C1A5-431D-A3F0-719B9B71FF8B}"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5AF345C-C238-4833-BA8A-9AC3DDB6A26D}">
      <dgm:prSet/>
      <dgm:spPr/>
      <dgm:t>
        <a:bodyPr/>
        <a:lstStyle/>
        <a:p>
          <a:pPr rtl="0"/>
          <a:r>
            <a:rPr lang="en-US" b="1" dirty="0" smtClean="0"/>
            <a:t>Supervisory Management:</a:t>
          </a:r>
          <a:endParaRPr lang="en-US" dirty="0"/>
        </a:p>
      </dgm:t>
    </dgm:pt>
    <dgm:pt modelId="{66401D60-7D13-4850-8554-8CF1372AA7BD}" type="parTrans" cxnId="{AC8AC4CF-2185-4411-B9A8-8895AE1DEE99}">
      <dgm:prSet/>
      <dgm:spPr/>
      <dgm:t>
        <a:bodyPr/>
        <a:lstStyle/>
        <a:p>
          <a:endParaRPr lang="en-US"/>
        </a:p>
      </dgm:t>
    </dgm:pt>
    <dgm:pt modelId="{08A367BA-3A2D-4F9E-BB37-5AF053E0008D}" type="sibTrans" cxnId="{AC8AC4CF-2185-4411-B9A8-8895AE1DEE99}">
      <dgm:prSet/>
      <dgm:spPr/>
      <dgm:t>
        <a:bodyPr/>
        <a:lstStyle/>
        <a:p>
          <a:endParaRPr lang="en-US"/>
        </a:p>
      </dgm:t>
    </dgm:pt>
    <dgm:pt modelId="{F878C0EE-13B0-4727-B4C4-EFB6541C3A6A}">
      <dgm:prSet/>
      <dgm:spPr/>
      <dgm:t>
        <a:bodyPr/>
        <a:lstStyle/>
        <a:p>
          <a:pPr rtl="0"/>
          <a:r>
            <a:rPr lang="en-US" dirty="0" smtClean="0"/>
            <a:t>Foreman</a:t>
          </a:r>
          <a:endParaRPr lang="en-US" dirty="0"/>
        </a:p>
      </dgm:t>
    </dgm:pt>
    <dgm:pt modelId="{83AA8A2F-F825-4D71-B9BE-3CE591ED642F}" type="parTrans" cxnId="{800F0BBB-D742-416F-943D-43CE5A7BF1E5}">
      <dgm:prSet/>
      <dgm:spPr/>
      <dgm:t>
        <a:bodyPr/>
        <a:lstStyle/>
        <a:p>
          <a:endParaRPr lang="en-US"/>
        </a:p>
      </dgm:t>
    </dgm:pt>
    <dgm:pt modelId="{98BF818C-F05E-4610-BF8E-E457386C779A}" type="sibTrans" cxnId="{800F0BBB-D742-416F-943D-43CE5A7BF1E5}">
      <dgm:prSet/>
      <dgm:spPr/>
      <dgm:t>
        <a:bodyPr/>
        <a:lstStyle/>
        <a:p>
          <a:endParaRPr lang="en-US"/>
        </a:p>
      </dgm:t>
    </dgm:pt>
    <dgm:pt modelId="{DA2DF4B4-8501-4433-BE89-458A9D490C67}">
      <dgm:prSet/>
      <dgm:spPr/>
      <dgm:t>
        <a:bodyPr/>
        <a:lstStyle/>
        <a:p>
          <a:pPr rtl="0"/>
          <a:r>
            <a:rPr lang="en-US" dirty="0" smtClean="0"/>
            <a:t>Crew Leader</a:t>
          </a:r>
          <a:endParaRPr lang="en-US" dirty="0"/>
        </a:p>
      </dgm:t>
    </dgm:pt>
    <dgm:pt modelId="{21F637AC-39E1-471E-93A3-3CBF7D1AF7BF}" type="parTrans" cxnId="{9F3D42BD-9A84-4D08-8ECD-B662EDEC389E}">
      <dgm:prSet/>
      <dgm:spPr/>
      <dgm:t>
        <a:bodyPr/>
        <a:lstStyle/>
        <a:p>
          <a:endParaRPr lang="en-US"/>
        </a:p>
      </dgm:t>
    </dgm:pt>
    <dgm:pt modelId="{2927FF77-C244-44FF-BFCE-6F4EC1AF1185}" type="sibTrans" cxnId="{9F3D42BD-9A84-4D08-8ECD-B662EDEC389E}">
      <dgm:prSet/>
      <dgm:spPr/>
      <dgm:t>
        <a:bodyPr/>
        <a:lstStyle/>
        <a:p>
          <a:endParaRPr lang="en-US"/>
        </a:p>
      </dgm:t>
    </dgm:pt>
    <dgm:pt modelId="{67EEF9F2-66E1-413C-9B11-369EB8BCAEC8}">
      <dgm:prSet/>
      <dgm:spPr/>
      <dgm:t>
        <a:bodyPr/>
        <a:lstStyle/>
        <a:p>
          <a:pPr rtl="0"/>
          <a:r>
            <a:rPr lang="en-US" dirty="0" smtClean="0"/>
            <a:t>Store Manager</a:t>
          </a:r>
          <a:endParaRPr lang="en-US" dirty="0"/>
        </a:p>
      </dgm:t>
    </dgm:pt>
    <dgm:pt modelId="{C0B4EEA8-E8F2-454A-8A1E-32BEADA8B344}" type="parTrans" cxnId="{6A5407AA-4984-4045-A445-CA77B915AF11}">
      <dgm:prSet/>
      <dgm:spPr/>
      <dgm:t>
        <a:bodyPr/>
        <a:lstStyle/>
        <a:p>
          <a:endParaRPr lang="en-US"/>
        </a:p>
      </dgm:t>
    </dgm:pt>
    <dgm:pt modelId="{9617A9F6-A068-4EFB-BBD5-CB30BF7107A7}" type="sibTrans" cxnId="{6A5407AA-4984-4045-A445-CA77B915AF11}">
      <dgm:prSet/>
      <dgm:spPr/>
      <dgm:t>
        <a:bodyPr/>
        <a:lstStyle/>
        <a:p>
          <a:endParaRPr lang="en-US"/>
        </a:p>
      </dgm:t>
    </dgm:pt>
    <dgm:pt modelId="{A5C0A8FF-FDBD-41E1-AAC8-B5C9CA72169D}" type="pres">
      <dgm:prSet presAssocID="{29DC9364-C1A5-431D-A3F0-719B9B71FF8B}" presName="vert0" presStyleCnt="0">
        <dgm:presLayoutVars>
          <dgm:dir/>
          <dgm:animOne val="branch"/>
          <dgm:animLvl val="lvl"/>
        </dgm:presLayoutVars>
      </dgm:prSet>
      <dgm:spPr/>
      <dgm:t>
        <a:bodyPr/>
        <a:lstStyle/>
        <a:p>
          <a:endParaRPr lang="en-US"/>
        </a:p>
      </dgm:t>
    </dgm:pt>
    <dgm:pt modelId="{3C3A2DAD-E985-4FA9-86C8-6113C3B8217F}" type="pres">
      <dgm:prSet presAssocID="{D5AF345C-C238-4833-BA8A-9AC3DDB6A26D}" presName="thickLine" presStyleLbl="alignNode1" presStyleIdx="0" presStyleCnt="4"/>
      <dgm:spPr/>
    </dgm:pt>
    <dgm:pt modelId="{41C7854E-5948-41E3-A3C8-17086FE09C23}" type="pres">
      <dgm:prSet presAssocID="{D5AF345C-C238-4833-BA8A-9AC3DDB6A26D}" presName="horz1" presStyleCnt="0"/>
      <dgm:spPr/>
    </dgm:pt>
    <dgm:pt modelId="{2869C8EE-B604-4F65-897A-610950EBDD92}" type="pres">
      <dgm:prSet presAssocID="{D5AF345C-C238-4833-BA8A-9AC3DDB6A26D}" presName="tx1" presStyleLbl="revTx" presStyleIdx="0" presStyleCnt="4"/>
      <dgm:spPr/>
      <dgm:t>
        <a:bodyPr/>
        <a:lstStyle/>
        <a:p>
          <a:endParaRPr lang="en-US"/>
        </a:p>
      </dgm:t>
    </dgm:pt>
    <dgm:pt modelId="{65ACD8FE-A053-4B86-810E-56644DC21673}" type="pres">
      <dgm:prSet presAssocID="{D5AF345C-C238-4833-BA8A-9AC3DDB6A26D}" presName="vert1" presStyleCnt="0"/>
      <dgm:spPr/>
    </dgm:pt>
    <dgm:pt modelId="{D0D404D7-E9D8-47B6-B8BA-10D35B67D1C9}" type="pres">
      <dgm:prSet presAssocID="{F878C0EE-13B0-4727-B4C4-EFB6541C3A6A}" presName="thickLine" presStyleLbl="alignNode1" presStyleIdx="1" presStyleCnt="4"/>
      <dgm:spPr/>
    </dgm:pt>
    <dgm:pt modelId="{81DCF7F1-5B3A-4EB6-8F9A-7D4F4AFC4F1C}" type="pres">
      <dgm:prSet presAssocID="{F878C0EE-13B0-4727-B4C4-EFB6541C3A6A}" presName="horz1" presStyleCnt="0"/>
      <dgm:spPr/>
    </dgm:pt>
    <dgm:pt modelId="{965E6873-6778-4131-A6DE-0488C30A80E2}" type="pres">
      <dgm:prSet presAssocID="{F878C0EE-13B0-4727-B4C4-EFB6541C3A6A}" presName="tx1" presStyleLbl="revTx" presStyleIdx="1" presStyleCnt="4"/>
      <dgm:spPr/>
      <dgm:t>
        <a:bodyPr/>
        <a:lstStyle/>
        <a:p>
          <a:endParaRPr lang="en-US"/>
        </a:p>
      </dgm:t>
    </dgm:pt>
    <dgm:pt modelId="{D76DFE48-C66D-46C3-8E56-26F9753DC87B}" type="pres">
      <dgm:prSet presAssocID="{F878C0EE-13B0-4727-B4C4-EFB6541C3A6A}" presName="vert1" presStyleCnt="0"/>
      <dgm:spPr/>
    </dgm:pt>
    <dgm:pt modelId="{1A1E59A9-BD45-4817-8AB5-B51F31EA7882}" type="pres">
      <dgm:prSet presAssocID="{DA2DF4B4-8501-4433-BE89-458A9D490C67}" presName="thickLine" presStyleLbl="alignNode1" presStyleIdx="2" presStyleCnt="4"/>
      <dgm:spPr/>
    </dgm:pt>
    <dgm:pt modelId="{9B213168-17B1-49BA-9EB7-5061A8981CBB}" type="pres">
      <dgm:prSet presAssocID="{DA2DF4B4-8501-4433-BE89-458A9D490C67}" presName="horz1" presStyleCnt="0"/>
      <dgm:spPr/>
    </dgm:pt>
    <dgm:pt modelId="{128E89D9-676F-434C-AEA5-03DE57629ACB}" type="pres">
      <dgm:prSet presAssocID="{DA2DF4B4-8501-4433-BE89-458A9D490C67}" presName="tx1" presStyleLbl="revTx" presStyleIdx="2" presStyleCnt="4"/>
      <dgm:spPr/>
      <dgm:t>
        <a:bodyPr/>
        <a:lstStyle/>
        <a:p>
          <a:endParaRPr lang="en-US"/>
        </a:p>
      </dgm:t>
    </dgm:pt>
    <dgm:pt modelId="{45A22F1B-EC30-48B2-B243-8E228547F04C}" type="pres">
      <dgm:prSet presAssocID="{DA2DF4B4-8501-4433-BE89-458A9D490C67}" presName="vert1" presStyleCnt="0"/>
      <dgm:spPr/>
    </dgm:pt>
    <dgm:pt modelId="{A648F1D7-8461-48E2-BF64-3ED4493BA966}" type="pres">
      <dgm:prSet presAssocID="{67EEF9F2-66E1-413C-9B11-369EB8BCAEC8}" presName="thickLine" presStyleLbl="alignNode1" presStyleIdx="3" presStyleCnt="4"/>
      <dgm:spPr/>
    </dgm:pt>
    <dgm:pt modelId="{B83E59F9-4C92-4325-82D8-68B6B6D6F764}" type="pres">
      <dgm:prSet presAssocID="{67EEF9F2-66E1-413C-9B11-369EB8BCAEC8}" presName="horz1" presStyleCnt="0"/>
      <dgm:spPr/>
    </dgm:pt>
    <dgm:pt modelId="{7A0434A3-CAFF-48FB-935C-52329820D0DA}" type="pres">
      <dgm:prSet presAssocID="{67EEF9F2-66E1-413C-9B11-369EB8BCAEC8}" presName="tx1" presStyleLbl="revTx" presStyleIdx="3" presStyleCnt="4"/>
      <dgm:spPr/>
      <dgm:t>
        <a:bodyPr/>
        <a:lstStyle/>
        <a:p>
          <a:endParaRPr lang="en-US"/>
        </a:p>
      </dgm:t>
    </dgm:pt>
    <dgm:pt modelId="{18ECCC15-29CF-4E4E-985B-C3BABE10F70F}" type="pres">
      <dgm:prSet presAssocID="{67EEF9F2-66E1-413C-9B11-369EB8BCAEC8}" presName="vert1" presStyleCnt="0"/>
      <dgm:spPr/>
    </dgm:pt>
  </dgm:ptLst>
  <dgm:cxnLst>
    <dgm:cxn modelId="{8B8D6ED7-CA2E-4E6B-8C7D-4389936000DD}" type="presOf" srcId="{D5AF345C-C238-4833-BA8A-9AC3DDB6A26D}" destId="{2869C8EE-B604-4F65-897A-610950EBDD92}" srcOrd="0" destOrd="0" presId="urn:microsoft.com/office/officeart/2008/layout/LinedList"/>
    <dgm:cxn modelId="{9F3D42BD-9A84-4D08-8ECD-B662EDEC389E}" srcId="{29DC9364-C1A5-431D-A3F0-719B9B71FF8B}" destId="{DA2DF4B4-8501-4433-BE89-458A9D490C67}" srcOrd="2" destOrd="0" parTransId="{21F637AC-39E1-471E-93A3-3CBF7D1AF7BF}" sibTransId="{2927FF77-C244-44FF-BFCE-6F4EC1AF1185}"/>
    <dgm:cxn modelId="{800F0BBB-D742-416F-943D-43CE5A7BF1E5}" srcId="{29DC9364-C1A5-431D-A3F0-719B9B71FF8B}" destId="{F878C0EE-13B0-4727-B4C4-EFB6541C3A6A}" srcOrd="1" destOrd="0" parTransId="{83AA8A2F-F825-4D71-B9BE-3CE591ED642F}" sibTransId="{98BF818C-F05E-4610-BF8E-E457386C779A}"/>
    <dgm:cxn modelId="{1BE87915-4669-4C59-817E-9C748D47DE64}" type="presOf" srcId="{DA2DF4B4-8501-4433-BE89-458A9D490C67}" destId="{128E89D9-676F-434C-AEA5-03DE57629ACB}" srcOrd="0" destOrd="0" presId="urn:microsoft.com/office/officeart/2008/layout/LinedList"/>
    <dgm:cxn modelId="{AC8AC4CF-2185-4411-B9A8-8895AE1DEE99}" srcId="{29DC9364-C1A5-431D-A3F0-719B9B71FF8B}" destId="{D5AF345C-C238-4833-BA8A-9AC3DDB6A26D}" srcOrd="0" destOrd="0" parTransId="{66401D60-7D13-4850-8554-8CF1372AA7BD}" sibTransId="{08A367BA-3A2D-4F9E-BB37-5AF053E0008D}"/>
    <dgm:cxn modelId="{60B667B7-84F7-4161-A550-D7C0340F9B21}" type="presOf" srcId="{29DC9364-C1A5-431D-A3F0-719B9B71FF8B}" destId="{A5C0A8FF-FDBD-41E1-AAC8-B5C9CA72169D}" srcOrd="0" destOrd="0" presId="urn:microsoft.com/office/officeart/2008/layout/LinedList"/>
    <dgm:cxn modelId="{6A5407AA-4984-4045-A445-CA77B915AF11}" srcId="{29DC9364-C1A5-431D-A3F0-719B9B71FF8B}" destId="{67EEF9F2-66E1-413C-9B11-369EB8BCAEC8}" srcOrd="3" destOrd="0" parTransId="{C0B4EEA8-E8F2-454A-8A1E-32BEADA8B344}" sibTransId="{9617A9F6-A068-4EFB-BBD5-CB30BF7107A7}"/>
    <dgm:cxn modelId="{84EBB8AB-EA0B-40D9-B0E7-9B4BDE6E1556}" type="presOf" srcId="{67EEF9F2-66E1-413C-9B11-369EB8BCAEC8}" destId="{7A0434A3-CAFF-48FB-935C-52329820D0DA}" srcOrd="0" destOrd="0" presId="urn:microsoft.com/office/officeart/2008/layout/LinedList"/>
    <dgm:cxn modelId="{0E922BF7-A528-430D-B81A-C757E1B3E14D}" type="presOf" srcId="{F878C0EE-13B0-4727-B4C4-EFB6541C3A6A}" destId="{965E6873-6778-4131-A6DE-0488C30A80E2}" srcOrd="0" destOrd="0" presId="urn:microsoft.com/office/officeart/2008/layout/LinedList"/>
    <dgm:cxn modelId="{D70584B5-A537-4C65-9557-F4C3484750B9}" type="presParOf" srcId="{A5C0A8FF-FDBD-41E1-AAC8-B5C9CA72169D}" destId="{3C3A2DAD-E985-4FA9-86C8-6113C3B8217F}" srcOrd="0" destOrd="0" presId="urn:microsoft.com/office/officeart/2008/layout/LinedList"/>
    <dgm:cxn modelId="{80EA7C3F-43F4-4D33-92DD-E2C8ACFAF77B}" type="presParOf" srcId="{A5C0A8FF-FDBD-41E1-AAC8-B5C9CA72169D}" destId="{41C7854E-5948-41E3-A3C8-17086FE09C23}" srcOrd="1" destOrd="0" presId="urn:microsoft.com/office/officeart/2008/layout/LinedList"/>
    <dgm:cxn modelId="{19433700-3298-4A1A-B647-3E798E30E88C}" type="presParOf" srcId="{41C7854E-5948-41E3-A3C8-17086FE09C23}" destId="{2869C8EE-B604-4F65-897A-610950EBDD92}" srcOrd="0" destOrd="0" presId="urn:microsoft.com/office/officeart/2008/layout/LinedList"/>
    <dgm:cxn modelId="{CC0E2846-F8E4-436B-911B-956365BAD56E}" type="presParOf" srcId="{41C7854E-5948-41E3-A3C8-17086FE09C23}" destId="{65ACD8FE-A053-4B86-810E-56644DC21673}" srcOrd="1" destOrd="0" presId="urn:microsoft.com/office/officeart/2008/layout/LinedList"/>
    <dgm:cxn modelId="{725CC7E1-1C3B-4662-9ED2-ADF3587D7E21}" type="presParOf" srcId="{A5C0A8FF-FDBD-41E1-AAC8-B5C9CA72169D}" destId="{D0D404D7-E9D8-47B6-B8BA-10D35B67D1C9}" srcOrd="2" destOrd="0" presId="urn:microsoft.com/office/officeart/2008/layout/LinedList"/>
    <dgm:cxn modelId="{5235B3CF-0CC4-4F9A-B2FF-BC92C1DB16F3}" type="presParOf" srcId="{A5C0A8FF-FDBD-41E1-AAC8-B5C9CA72169D}" destId="{81DCF7F1-5B3A-4EB6-8F9A-7D4F4AFC4F1C}" srcOrd="3" destOrd="0" presId="urn:microsoft.com/office/officeart/2008/layout/LinedList"/>
    <dgm:cxn modelId="{3C16A253-DF2C-43E0-810D-D49665B6846D}" type="presParOf" srcId="{81DCF7F1-5B3A-4EB6-8F9A-7D4F4AFC4F1C}" destId="{965E6873-6778-4131-A6DE-0488C30A80E2}" srcOrd="0" destOrd="0" presId="urn:microsoft.com/office/officeart/2008/layout/LinedList"/>
    <dgm:cxn modelId="{CD9CE443-2253-4CDC-8EEC-D625430BBBE4}" type="presParOf" srcId="{81DCF7F1-5B3A-4EB6-8F9A-7D4F4AFC4F1C}" destId="{D76DFE48-C66D-46C3-8E56-26F9753DC87B}" srcOrd="1" destOrd="0" presId="urn:microsoft.com/office/officeart/2008/layout/LinedList"/>
    <dgm:cxn modelId="{8EFB3C2D-5A7B-41BD-8EC3-65E5E868A2CE}" type="presParOf" srcId="{A5C0A8FF-FDBD-41E1-AAC8-B5C9CA72169D}" destId="{1A1E59A9-BD45-4817-8AB5-B51F31EA7882}" srcOrd="4" destOrd="0" presId="urn:microsoft.com/office/officeart/2008/layout/LinedList"/>
    <dgm:cxn modelId="{AFF75FC8-DA55-4BCD-A9AA-8D4CCA05475D}" type="presParOf" srcId="{A5C0A8FF-FDBD-41E1-AAC8-B5C9CA72169D}" destId="{9B213168-17B1-49BA-9EB7-5061A8981CBB}" srcOrd="5" destOrd="0" presId="urn:microsoft.com/office/officeart/2008/layout/LinedList"/>
    <dgm:cxn modelId="{78A147F2-14AD-4F57-9960-DE9184CEC6DD}" type="presParOf" srcId="{9B213168-17B1-49BA-9EB7-5061A8981CBB}" destId="{128E89D9-676F-434C-AEA5-03DE57629ACB}" srcOrd="0" destOrd="0" presId="urn:microsoft.com/office/officeart/2008/layout/LinedList"/>
    <dgm:cxn modelId="{E0036419-E621-4065-AAB9-30F1348A3D07}" type="presParOf" srcId="{9B213168-17B1-49BA-9EB7-5061A8981CBB}" destId="{45A22F1B-EC30-48B2-B243-8E228547F04C}" srcOrd="1" destOrd="0" presId="urn:microsoft.com/office/officeart/2008/layout/LinedList"/>
    <dgm:cxn modelId="{4C7E99F0-F548-4169-957E-A1B367648175}" type="presParOf" srcId="{A5C0A8FF-FDBD-41E1-AAC8-B5C9CA72169D}" destId="{A648F1D7-8461-48E2-BF64-3ED4493BA966}" srcOrd="6" destOrd="0" presId="urn:microsoft.com/office/officeart/2008/layout/LinedList"/>
    <dgm:cxn modelId="{1E34AADA-4EEA-4087-9A62-99415554D35A}" type="presParOf" srcId="{A5C0A8FF-FDBD-41E1-AAC8-B5C9CA72169D}" destId="{B83E59F9-4C92-4325-82D8-68B6B6D6F764}" srcOrd="7" destOrd="0" presId="urn:microsoft.com/office/officeart/2008/layout/LinedList"/>
    <dgm:cxn modelId="{7596BFC5-5C95-4E87-A322-7C7F1BF8C775}" type="presParOf" srcId="{B83E59F9-4C92-4325-82D8-68B6B6D6F764}" destId="{7A0434A3-CAFF-48FB-935C-52329820D0DA}" srcOrd="0" destOrd="0" presId="urn:microsoft.com/office/officeart/2008/layout/LinedList"/>
    <dgm:cxn modelId="{9F6D8204-00F8-4B95-BEA5-40C5F2D997D0}" type="presParOf" srcId="{B83E59F9-4C92-4325-82D8-68B6B6D6F764}" destId="{18ECCC15-29CF-4E4E-985B-C3BABE10F70F}" srcOrd="1" destOrd="0" presId="urn:microsoft.com/office/officeart/2008/layout/LinedList"/>
  </dgm:cxnLst>
  <dgm:bg>
    <a:solidFill>
      <a:schemeClr val="bg1"/>
    </a:solidFill>
  </dgm:bg>
  <dgm:whole>
    <a:ln w="38100">
      <a:solidFill>
        <a:srgbClr val="FF0000"/>
      </a:solidFill>
    </a:ln>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49918C6-4F6B-4B8A-9B60-BC396820AFB5}" type="datetimeFigureOut">
              <a:rPr lang="en-US" smtClean="0"/>
              <a:t>3/27/2017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001C7DB-324B-4DAB-983D-6F5CAFE3CCF1}" type="slidenum">
              <a:rPr lang="en-US" smtClean="0"/>
              <a:t>‹#›</a:t>
            </a:fld>
            <a:endParaRPr lang="en-US"/>
          </a:p>
        </p:txBody>
      </p:sp>
    </p:spTree>
    <p:extLst>
      <p:ext uri="{BB962C8B-B14F-4D97-AF65-F5344CB8AC3E}">
        <p14:creationId xmlns:p14="http://schemas.microsoft.com/office/powerpoint/2010/main" val="20312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B7179C-EAF2-4479-9ACF-3AD37A24F295}" type="datetimeFigureOut">
              <a:rPr lang="en-US" smtClean="0"/>
              <a:t>3/27/2017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1E4BF0-7550-4A40-AED6-0F03C931D954}" type="slidenum">
              <a:rPr lang="en-US" smtClean="0"/>
              <a:t>‹#›</a:t>
            </a:fld>
            <a:endParaRPr lang="en-US"/>
          </a:p>
        </p:txBody>
      </p:sp>
    </p:spTree>
    <p:extLst>
      <p:ext uri="{BB962C8B-B14F-4D97-AF65-F5344CB8AC3E}">
        <p14:creationId xmlns:p14="http://schemas.microsoft.com/office/powerpoint/2010/main" val="1171350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management</a:t>
            </a:r>
            <a:r>
              <a:rPr lang="en-US" baseline="0" dirty="0" smtClean="0"/>
              <a:t> be improved and the skills of managers appropriately developed, without first understanding how manager spend their time</a:t>
            </a:r>
          </a:p>
          <a:p>
            <a:endParaRPr lang="en-US" baseline="0" dirty="0" smtClean="0"/>
          </a:p>
          <a:p>
            <a:r>
              <a:rPr lang="en-US" baseline="0" dirty="0" smtClean="0"/>
              <a:t>He learned that managers were more called upon to be “in the moment” opposed to be focused on the far reaching strategic plans. </a:t>
            </a:r>
          </a:p>
          <a:p>
            <a:endParaRPr lang="en-US" baseline="0" dirty="0" smtClean="0"/>
          </a:p>
          <a:p>
            <a:r>
              <a:rPr lang="en-US" baseline="0" dirty="0" smtClean="0"/>
              <a:t>He found that their work was often filled with constant interruptions, jumping form subject to subject and problem to problem, rarely being allowed to give their undivided and uninterrupted attention to anything for any length of time</a:t>
            </a:r>
            <a:endParaRPr lang="en-US" dirty="0"/>
          </a:p>
        </p:txBody>
      </p:sp>
      <p:sp>
        <p:nvSpPr>
          <p:cNvPr id="4" name="Slide Number Placeholder 3"/>
          <p:cNvSpPr>
            <a:spLocks noGrp="1"/>
          </p:cNvSpPr>
          <p:nvPr>
            <p:ph type="sldNum" sz="quarter" idx="10"/>
          </p:nvPr>
        </p:nvSpPr>
        <p:spPr/>
        <p:txBody>
          <a:bodyPr/>
          <a:lstStyle/>
          <a:p>
            <a:fld id="{6B1E4BF0-7550-4A40-AED6-0F03C931D954}" type="slidenum">
              <a:rPr lang="en-US" smtClean="0"/>
              <a:t>6</a:t>
            </a:fld>
            <a:endParaRPr lang="en-US"/>
          </a:p>
        </p:txBody>
      </p:sp>
    </p:spTree>
    <p:extLst>
      <p:ext uri="{BB962C8B-B14F-4D97-AF65-F5344CB8AC3E}">
        <p14:creationId xmlns:p14="http://schemas.microsoft.com/office/powerpoint/2010/main" val="3290575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Conceptual Skills </a:t>
            </a:r>
            <a:r>
              <a:rPr lang="en-US" b="0" dirty="0" smtClean="0"/>
              <a:t> helps managers understand how different part of a company</a:t>
            </a:r>
            <a:r>
              <a:rPr lang="en-US" b="0" baseline="0" dirty="0" smtClean="0"/>
              <a:t> relate to one another and to the company as a whole. Decision making, planning, and organizing</a:t>
            </a:r>
          </a:p>
          <a:p>
            <a:endParaRPr lang="en-US" b="0" baseline="0" dirty="0" smtClean="0"/>
          </a:p>
          <a:p>
            <a:r>
              <a:rPr lang="en-US" b="1" baseline="0" dirty="0" smtClean="0"/>
              <a:t>Human relations Skills </a:t>
            </a:r>
            <a:r>
              <a:rPr lang="en-US" b="0" baseline="0" dirty="0" smtClean="0"/>
              <a:t>are skills that managers use to understand and work well with people. Interviewing job applicants, forming partnerships, and resolving conflicts</a:t>
            </a:r>
          </a:p>
          <a:p>
            <a:endParaRPr lang="en-US" b="0" baseline="0" dirty="0" smtClean="0"/>
          </a:p>
          <a:p>
            <a:r>
              <a:rPr lang="en-US" b="1" baseline="0" dirty="0" smtClean="0"/>
              <a:t>Technical Skills</a:t>
            </a:r>
            <a:r>
              <a:rPr lang="en-US" b="0" baseline="0" dirty="0" smtClean="0"/>
              <a:t> are the specific abilities that people use to perform their jobs. Using tools to </a:t>
            </a:r>
            <a:r>
              <a:rPr lang="en-US" b="0" baseline="0" smtClean="0"/>
              <a:t>perform tasks</a:t>
            </a:r>
            <a:endParaRPr lang="en-US" b="1"/>
          </a:p>
        </p:txBody>
      </p:sp>
      <p:sp>
        <p:nvSpPr>
          <p:cNvPr id="4" name="Slide Number Placeholder 3"/>
          <p:cNvSpPr>
            <a:spLocks noGrp="1"/>
          </p:cNvSpPr>
          <p:nvPr>
            <p:ph type="sldNum" sz="quarter" idx="10"/>
          </p:nvPr>
        </p:nvSpPr>
        <p:spPr/>
        <p:txBody>
          <a:bodyPr/>
          <a:lstStyle/>
          <a:p>
            <a:fld id="{6B1E4BF0-7550-4A40-AED6-0F03C931D954}" type="slidenum">
              <a:rPr lang="en-US" smtClean="0"/>
              <a:t>7</a:t>
            </a:fld>
            <a:endParaRPr lang="en-US"/>
          </a:p>
        </p:txBody>
      </p:sp>
    </p:spTree>
    <p:extLst>
      <p:ext uri="{BB962C8B-B14F-4D97-AF65-F5344CB8AC3E}">
        <p14:creationId xmlns:p14="http://schemas.microsoft.com/office/powerpoint/2010/main" val="2804417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management and the employees benefited</a:t>
            </a:r>
            <a:r>
              <a:rPr lang="en-US" baseline="0" dirty="0" smtClean="0"/>
              <a:t> from the scientific management.</a:t>
            </a:r>
          </a:p>
          <a:p>
            <a:endParaRPr lang="en-US" baseline="0" dirty="0" smtClean="0"/>
          </a:p>
          <a:p>
            <a:r>
              <a:rPr lang="en-US" baseline="0" dirty="0" smtClean="0"/>
              <a:t>New attitudes toward their respective duties and each other – focused on the human effort</a:t>
            </a:r>
            <a:endParaRPr lang="en-US" dirty="0"/>
          </a:p>
        </p:txBody>
      </p:sp>
      <p:sp>
        <p:nvSpPr>
          <p:cNvPr id="4" name="Slide Number Placeholder 3"/>
          <p:cNvSpPr>
            <a:spLocks noGrp="1"/>
          </p:cNvSpPr>
          <p:nvPr>
            <p:ph type="sldNum" sz="quarter" idx="10"/>
          </p:nvPr>
        </p:nvSpPr>
        <p:spPr/>
        <p:txBody>
          <a:bodyPr/>
          <a:lstStyle/>
          <a:p>
            <a:fld id="{6B1E4BF0-7550-4A40-AED6-0F03C931D954}" type="slidenum">
              <a:rPr lang="en-US" smtClean="0"/>
              <a:t>8</a:t>
            </a:fld>
            <a:endParaRPr lang="en-US"/>
          </a:p>
        </p:txBody>
      </p:sp>
    </p:spTree>
    <p:extLst>
      <p:ext uri="{BB962C8B-B14F-4D97-AF65-F5344CB8AC3E}">
        <p14:creationId xmlns:p14="http://schemas.microsoft.com/office/powerpoint/2010/main" val="738758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1912 congressional investigation was because some thought</a:t>
            </a:r>
            <a:r>
              <a:rPr lang="en-US" baseline="0" dirty="0" smtClean="0"/>
              <a:t> that Taylors efforts were only to increase productivity – his ideas were thought of as inhumane.</a:t>
            </a:r>
          </a:p>
          <a:p>
            <a:endParaRPr lang="en-US" baseline="0" dirty="0" smtClean="0"/>
          </a:p>
          <a:p>
            <a:r>
              <a:rPr lang="en-US" baseline="0" dirty="0" smtClean="0"/>
              <a:t>Fordism</a:t>
            </a:r>
          </a:p>
          <a:p>
            <a:endParaRPr lang="en-US" baseline="0" dirty="0" smtClean="0"/>
          </a:p>
          <a:p>
            <a:r>
              <a:rPr lang="en-US" baseline="0" dirty="0" smtClean="0"/>
              <a:t>Constant experimentation</a:t>
            </a:r>
          </a:p>
          <a:p>
            <a:r>
              <a:rPr lang="en-US" baseline="0" dirty="0" smtClean="0"/>
              <a:t>The speed of the line</a:t>
            </a:r>
          </a:p>
          <a:p>
            <a:r>
              <a:rPr lang="en-US" baseline="0" dirty="0" smtClean="0"/>
              <a:t>Repeated tasks lead to boredom – which produce low morale and high injuries</a:t>
            </a:r>
          </a:p>
          <a:p>
            <a:endParaRPr lang="en-US" baseline="0" dirty="0" smtClean="0"/>
          </a:p>
          <a:p>
            <a:r>
              <a:rPr lang="en-US" baseline="0" dirty="0" smtClean="0"/>
              <a:t>High turnover – hired 53000 to keep the factory staffed at 14000</a:t>
            </a:r>
          </a:p>
          <a:p>
            <a:r>
              <a:rPr lang="en-US" baseline="0" dirty="0" smtClean="0"/>
              <a:t>Raised the daily wage to $5 from $2.25 – half wage and half performance bonus</a:t>
            </a:r>
          </a:p>
          <a:p>
            <a:r>
              <a:rPr lang="en-US" baseline="0" dirty="0" smtClean="0"/>
              <a:t>Employees had to agree to conditions – no drinking or gambling, had to learn English</a:t>
            </a:r>
          </a:p>
          <a:p>
            <a:endParaRPr lang="en-US" baseline="0" dirty="0" smtClean="0"/>
          </a:p>
          <a:p>
            <a:r>
              <a:rPr lang="en-US" baseline="0" dirty="0" smtClean="0"/>
              <a:t>The assembly line lowed production costs, which</a:t>
            </a:r>
          </a:p>
          <a:p>
            <a:r>
              <a:rPr lang="en-US" baseline="0" dirty="0" smtClean="0"/>
              <a:t>Lowered the price of the finished product</a:t>
            </a:r>
          </a:p>
          <a:p>
            <a:r>
              <a:rPr lang="en-US" baseline="0" dirty="0" smtClean="0"/>
              <a:t>Which made it more affordable to the common family</a:t>
            </a:r>
          </a:p>
          <a:p>
            <a:r>
              <a:rPr lang="en-US" baseline="0" dirty="0" smtClean="0"/>
              <a:t>Which made Ford more profit</a:t>
            </a:r>
          </a:p>
          <a:p>
            <a:r>
              <a:rPr lang="en-US" baseline="0" dirty="0" smtClean="0"/>
              <a:t>Which made it possible for Ford to pay his work force more</a:t>
            </a:r>
          </a:p>
          <a:p>
            <a:r>
              <a:rPr lang="en-US" baseline="0" dirty="0" smtClean="0"/>
              <a:t>Which made it possible for Ford employees to purchase what they made.</a:t>
            </a:r>
          </a:p>
          <a:p>
            <a:endParaRPr lang="en-US" dirty="0"/>
          </a:p>
        </p:txBody>
      </p:sp>
      <p:sp>
        <p:nvSpPr>
          <p:cNvPr id="4" name="Slide Number Placeholder 3"/>
          <p:cNvSpPr>
            <a:spLocks noGrp="1"/>
          </p:cNvSpPr>
          <p:nvPr>
            <p:ph type="sldNum" sz="quarter" idx="10"/>
          </p:nvPr>
        </p:nvSpPr>
        <p:spPr/>
        <p:txBody>
          <a:bodyPr/>
          <a:lstStyle/>
          <a:p>
            <a:fld id="{6B1E4BF0-7550-4A40-AED6-0F03C931D954}" type="slidenum">
              <a:rPr lang="en-US" smtClean="0"/>
              <a:t>9</a:t>
            </a:fld>
            <a:endParaRPr lang="en-US"/>
          </a:p>
        </p:txBody>
      </p:sp>
    </p:spTree>
    <p:extLst>
      <p:ext uri="{BB962C8B-B14F-4D97-AF65-F5344CB8AC3E}">
        <p14:creationId xmlns:p14="http://schemas.microsoft.com/office/powerpoint/2010/main" val="1669474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Europe</a:t>
            </a:r>
            <a:r>
              <a:rPr lang="en-US" baseline="0" dirty="0" smtClean="0"/>
              <a:t> in the early 1900’s but not in the States until the 1940’s</a:t>
            </a:r>
          </a:p>
          <a:p>
            <a:endParaRPr lang="en-US" baseline="0" dirty="0" smtClean="0"/>
          </a:p>
          <a:p>
            <a:r>
              <a:rPr lang="en-US" baseline="0" dirty="0" smtClean="0"/>
              <a:t>He mostly focused on the planning and organizing functions – mainly because he view them as essential to the other functions</a:t>
            </a:r>
          </a:p>
          <a:p>
            <a:endParaRPr lang="en-US" baseline="0" dirty="0" smtClean="0"/>
          </a:p>
          <a:p>
            <a:r>
              <a:rPr lang="en-US" baseline="0" dirty="0" smtClean="0"/>
              <a:t>Taylor’s and </a:t>
            </a:r>
            <a:r>
              <a:rPr lang="en-US" baseline="0" dirty="0" err="1" smtClean="0"/>
              <a:t>Foyel’s</a:t>
            </a:r>
            <a:r>
              <a:rPr lang="en-US" baseline="0" dirty="0" smtClean="0"/>
              <a:t> studies were complimentary to one another:</a:t>
            </a:r>
          </a:p>
          <a:p>
            <a:r>
              <a:rPr lang="en-US" baseline="0" dirty="0" smtClean="0"/>
              <a:t>Proper management of personnel and other resources is the key to organizational success</a:t>
            </a:r>
            <a:endParaRPr lang="en-US" dirty="0"/>
          </a:p>
        </p:txBody>
      </p:sp>
      <p:sp>
        <p:nvSpPr>
          <p:cNvPr id="4" name="Slide Number Placeholder 3"/>
          <p:cNvSpPr>
            <a:spLocks noGrp="1"/>
          </p:cNvSpPr>
          <p:nvPr>
            <p:ph type="sldNum" sz="quarter" idx="10"/>
          </p:nvPr>
        </p:nvSpPr>
        <p:spPr/>
        <p:txBody>
          <a:bodyPr/>
          <a:lstStyle/>
          <a:p>
            <a:fld id="{6B1E4BF0-7550-4A40-AED6-0F03C931D954}" type="slidenum">
              <a:rPr lang="en-US" smtClean="0"/>
              <a:t>10</a:t>
            </a:fld>
            <a:endParaRPr lang="en-US"/>
          </a:p>
        </p:txBody>
      </p:sp>
    </p:spTree>
    <p:extLst>
      <p:ext uri="{BB962C8B-B14F-4D97-AF65-F5344CB8AC3E}">
        <p14:creationId xmlns:p14="http://schemas.microsoft.com/office/powerpoint/2010/main" val="3927692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E4BF0-7550-4A40-AED6-0F03C931D954}" type="slidenum">
              <a:rPr lang="en-US" smtClean="0"/>
              <a:t>11</a:t>
            </a:fld>
            <a:endParaRPr lang="en-US"/>
          </a:p>
        </p:txBody>
      </p:sp>
    </p:spTree>
    <p:extLst>
      <p:ext uri="{BB962C8B-B14F-4D97-AF65-F5344CB8AC3E}">
        <p14:creationId xmlns:p14="http://schemas.microsoft.com/office/powerpoint/2010/main" val="1631401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Owners</a:t>
            </a:r>
            <a:r>
              <a:rPr lang="en-US" baseline="0" dirty="0" smtClean="0"/>
              <a:t> dominated  until after the Civil War</a:t>
            </a:r>
          </a:p>
          <a:p>
            <a:r>
              <a:rPr lang="en-US" baseline="0" dirty="0" smtClean="0"/>
              <a:t>Captains dominated from 1880 to the turn of the century</a:t>
            </a:r>
          </a:p>
          <a:p>
            <a:r>
              <a:rPr lang="en-US" baseline="0" dirty="0" smtClean="0"/>
              <a:t>Financial managers from 1905 to 1930’s – never owning what they controlled</a:t>
            </a:r>
            <a:endParaRPr lang="en-US" dirty="0"/>
          </a:p>
        </p:txBody>
      </p:sp>
      <p:sp>
        <p:nvSpPr>
          <p:cNvPr id="4" name="Slide Number Placeholder 3"/>
          <p:cNvSpPr>
            <a:spLocks noGrp="1"/>
          </p:cNvSpPr>
          <p:nvPr>
            <p:ph type="sldNum" sz="quarter" idx="10"/>
          </p:nvPr>
        </p:nvSpPr>
        <p:spPr/>
        <p:txBody>
          <a:bodyPr/>
          <a:lstStyle/>
          <a:p>
            <a:fld id="{6B1E4BF0-7550-4A40-AED6-0F03C931D954}" type="slidenum">
              <a:rPr lang="en-US" smtClean="0"/>
              <a:t>13</a:t>
            </a:fld>
            <a:endParaRPr lang="en-US"/>
          </a:p>
        </p:txBody>
      </p:sp>
    </p:spTree>
    <p:extLst>
      <p:ext uri="{BB962C8B-B14F-4D97-AF65-F5344CB8AC3E}">
        <p14:creationId xmlns:p14="http://schemas.microsoft.com/office/powerpoint/2010/main" val="3868778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8633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7737459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5225"/>
            <a:ext cx="2133600" cy="476250"/>
          </a:xfrm>
          <a:prstGeom prst="rect">
            <a:avLst/>
          </a:prstGeom>
        </p:spPr>
        <p:txBody>
          <a:bodyPr/>
          <a:lstStyle>
            <a:lvl1pPr>
              <a:defRPr/>
            </a:lvl1pPr>
          </a:lstStyle>
          <a:p>
            <a:fld id="{9EFD602A-F7EC-4574-9667-6F541A1A863E}" type="slidenum">
              <a:rPr lang="en-US" altLang="en-US"/>
              <a:pPr/>
              <a:t>‹#›</a:t>
            </a:fld>
            <a:endParaRPr lang="en-US" altLang="en-US"/>
          </a:p>
        </p:txBody>
      </p:sp>
    </p:spTree>
    <p:extLst>
      <p:ext uri="{BB962C8B-B14F-4D97-AF65-F5344CB8AC3E}">
        <p14:creationId xmlns:p14="http://schemas.microsoft.com/office/powerpoint/2010/main" val="20352063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92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666" y="1219200"/>
            <a:ext cx="8590390" cy="5562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 descr="fish"/>
          <p:cNvPicPr>
            <a:picLocks noChangeAspect="1" noChangeArrowheads="1"/>
          </p:cNvPicPr>
          <p:nvPr userDrawn="1"/>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228600"/>
            <a:ext cx="1656190" cy="8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rot="16200000">
            <a:off x="-569268" y="569268"/>
            <a:ext cx="1600201" cy="461665"/>
          </a:xfrm>
          <a:prstGeom prst="rect">
            <a:avLst/>
          </a:prstGeom>
          <a:solidFill>
            <a:srgbClr val="FF0000"/>
          </a:solidFill>
          <a:ln>
            <a:solidFill>
              <a:srgbClr val="FF0000"/>
            </a:solidFill>
          </a:ln>
        </p:spPr>
        <p:txBody>
          <a:bodyPr wrap="square" rtlCol="0" anchor="ctr">
            <a:spAutoFit/>
          </a:bodyPr>
          <a:lstStyle/>
          <a:p>
            <a:pPr algn="ctr"/>
            <a:r>
              <a:rPr lang="en-US" sz="2400" b="1" dirty="0" smtClean="0">
                <a:solidFill>
                  <a:srgbClr val="FFFF00"/>
                </a:solidFill>
              </a:rPr>
              <a:t>CHAPTER</a:t>
            </a:r>
            <a:endParaRPr lang="en-US" sz="2400" b="1" dirty="0">
              <a:solidFill>
                <a:srgbClr val="FFFF00"/>
              </a:solidFill>
            </a:endParaRPr>
          </a:p>
        </p:txBody>
      </p:sp>
      <p:sp>
        <p:nvSpPr>
          <p:cNvPr id="5" name="Rectangle 4"/>
          <p:cNvSpPr/>
          <p:nvPr userDrawn="1"/>
        </p:nvSpPr>
        <p:spPr>
          <a:xfrm>
            <a:off x="461666" y="-15181"/>
            <a:ext cx="681334" cy="1569660"/>
          </a:xfrm>
          <a:prstGeom prst="rect">
            <a:avLst/>
          </a:prstGeom>
          <a:noFill/>
        </p:spPr>
        <p:txBody>
          <a:bodyPr wrap="square" lIns="91440" tIns="45720" rIns="91440" bIns="45720" anchor="b">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Title 1"/>
          <p:cNvSpPr txBox="1">
            <a:spLocks/>
          </p:cNvSpPr>
          <p:nvPr userDrawn="1"/>
        </p:nvSpPr>
        <p:spPr>
          <a:xfrm>
            <a:off x="1152374" y="228600"/>
            <a:ext cx="6242612" cy="1143000"/>
          </a:xfrm>
          <a:prstGeom prst="rect">
            <a:avLst/>
          </a:prstGeom>
        </p:spPr>
        <p:txBody>
          <a:bodyPr anchor="ctr">
            <a:scene3d>
              <a:camera prst="orthographicFront"/>
              <a:lightRig rig="threePt" dir="t"/>
            </a:scene3d>
            <a:sp3d extrusionH="57150">
              <a:bevelT w="38100" h="38100" prst="angle"/>
            </a:sp3d>
          </a:bodyPr>
          <a:lstStyle>
            <a:lvl1pPr algn="l" defTabSz="914400" rtl="0" eaLnBrk="1" latinLnBrk="0" hangingPunct="1">
              <a:spcBef>
                <a:spcPct val="0"/>
              </a:spcBef>
              <a:buNone/>
              <a:defRPr sz="3200" kern="1200" baseline="0">
                <a:ln w="12700">
                  <a:solidFill>
                    <a:schemeClr val="tx2">
                      <a:lumMod val="60000"/>
                      <a:lumOff val="40000"/>
                    </a:schemeClr>
                  </a:solidFill>
                </a:ln>
                <a:solidFill>
                  <a:srgbClr val="00B0F0"/>
                </a:solidFill>
                <a:latin typeface="Arial Black" panose="020B0A04020102020204" pitchFamily="34" charset="0"/>
                <a:ea typeface="+mj-ea"/>
                <a:cs typeface="+mj-cs"/>
              </a:defRPr>
            </a:lvl1pPr>
          </a:lstStyle>
          <a:p>
            <a:pPr algn="l"/>
            <a:r>
              <a:rPr lang="en-US" dirty="0" smtClean="0"/>
              <a:t>What is Management?</a:t>
            </a:r>
          </a:p>
          <a:p>
            <a:endParaRPr lang="en-US" dirty="0"/>
          </a:p>
        </p:txBody>
      </p:sp>
    </p:spTree>
    <p:extLst>
      <p:ext uri="{BB962C8B-B14F-4D97-AF65-F5344CB8AC3E}">
        <p14:creationId xmlns:p14="http://schemas.microsoft.com/office/powerpoint/2010/main" val="586950073"/>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4" r:id="rId3"/>
  </p:sldLayoutIdLst>
  <p:timing>
    <p:tnLst>
      <p:par>
        <p:cTn id="1" dur="indefinite" restart="never" nodeType="tmRoot"/>
      </p:par>
    </p:tnLst>
  </p:timing>
  <p:txStyles>
    <p:titleStyle>
      <a:lvl1pPr algn="l" defTabSz="914400" rtl="0" eaLnBrk="1" latinLnBrk="0" hangingPunct="1">
        <a:spcBef>
          <a:spcPct val="0"/>
        </a:spcBef>
        <a:buNone/>
        <a:defRPr sz="3200" kern="1200" baseline="0">
          <a:ln w="12700">
            <a:solidFill>
              <a:schemeClr val="tx2">
                <a:lumMod val="60000"/>
                <a:lumOff val="40000"/>
              </a:schemeClr>
            </a:solidFill>
          </a:ln>
          <a:solidFill>
            <a:srgbClr val="00B0F0"/>
          </a:solidFill>
          <a:latin typeface="Arial Black" panose="020B0A04020102020204" pitchFamily="34" charset="0"/>
          <a:ea typeface="+mj-ea"/>
          <a:cs typeface="+mj-cs"/>
        </a:defRPr>
      </a:lvl1pPr>
    </p:titleStyle>
    <p:bodyStyle>
      <a:lvl1pPr marL="225425" indent="-225425"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569913"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917575"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082675"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1208088"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jpe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virtualregeneration.com/wp-content/uploads/2011/05/many_hats_photo_224143453_std-300x199.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gif"/><Relationship Id="rId4" Type="http://schemas.openxmlformats.org/officeDocument/2006/relationships/hyperlink" Target="http://www.google.com/url?sa=i&amp;rct=j&amp;q=&amp;esrc=s&amp;source=images&amp;cd=&amp;cad=rja&amp;docid=_dJJzVFZrIZIwM&amp;tbnid=qIG6PTgm6D_DpM:&amp;ved=0CAUQjRw&amp;url=http://farscapedevelopment.wordpress.com/2012/10/18/managers-are-people-too/&amp;ei=L5IWU701yLWrAcmPgLAP&amp;psig=AFQjCNEbPitKSEibGCsio7cnNDuSq7R6-A&amp;ust=139407439946060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imgres?imgurl&amp;imgrefurl=http://www.autolife.umd.umich.edu/Design/Gartman/D_Casestudy/Henry_Ford.htm&amp;h=0&amp;w=0&amp;tbnid=1N4E0DOxFL32AM&amp;tbnh=203&amp;tbnw=249&amp;zoom=1&amp;docid=hzmd6UDVQUgaTM&amp;ei=Z-8qU9PeMImArAHP4oGwDw&amp;ved=0CAIQsCUoAA"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447800"/>
            <a:ext cx="2667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t>Chapter Objectives</a:t>
            </a:r>
            <a:endParaRPr lang="en-US" sz="2400" dirty="0"/>
          </a:p>
        </p:txBody>
      </p:sp>
      <p:sp>
        <p:nvSpPr>
          <p:cNvPr id="7" name="TextBox 6"/>
          <p:cNvSpPr txBox="1"/>
          <p:nvPr/>
        </p:nvSpPr>
        <p:spPr>
          <a:xfrm>
            <a:off x="1447800" y="2209800"/>
            <a:ext cx="7543800" cy="1938992"/>
          </a:xfrm>
          <a:prstGeom prst="rect">
            <a:avLst/>
          </a:prstGeom>
          <a:noFill/>
        </p:spPr>
        <p:txBody>
          <a:bodyPr wrap="square" rtlCol="0">
            <a:spAutoFit/>
          </a:bodyPr>
          <a:lstStyle/>
          <a:p>
            <a:pPr marL="285750" indent="-285750">
              <a:buFontTx/>
              <a:buChar char="-"/>
            </a:pPr>
            <a:r>
              <a:rPr lang="en-US" sz="2400" dirty="0" smtClean="0"/>
              <a:t>Define management</a:t>
            </a:r>
          </a:p>
          <a:p>
            <a:pPr marL="285750" indent="-285750">
              <a:buFontTx/>
              <a:buChar char="-"/>
            </a:pPr>
            <a:r>
              <a:rPr lang="en-US" sz="2400" dirty="0" smtClean="0"/>
              <a:t>Identify and explain the levels of management</a:t>
            </a:r>
          </a:p>
          <a:p>
            <a:pPr marL="285750" indent="-285750">
              <a:buFontTx/>
              <a:buChar char="-"/>
            </a:pPr>
            <a:r>
              <a:rPr lang="en-US" sz="2400" dirty="0" smtClean="0"/>
              <a:t>Explain the management process</a:t>
            </a:r>
          </a:p>
          <a:p>
            <a:pPr marL="285750" indent="-285750">
              <a:buFontTx/>
              <a:buChar char="-"/>
            </a:pPr>
            <a:r>
              <a:rPr lang="en-US" sz="2400" dirty="0" smtClean="0"/>
              <a:t>Understand the different perspectives of scientific management and the human relations movement</a:t>
            </a:r>
            <a:endParaRPr lang="en-US" sz="2400" dirty="0"/>
          </a:p>
        </p:txBody>
      </p:sp>
    </p:spTree>
    <p:extLst>
      <p:ext uri="{BB962C8B-B14F-4D97-AF65-F5344CB8AC3E}">
        <p14:creationId xmlns:p14="http://schemas.microsoft.com/office/powerpoint/2010/main" val="2872977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457200" y="1219200"/>
            <a:ext cx="8458200" cy="5562600"/>
          </a:xfrm>
        </p:spPr>
        <p:txBody>
          <a:bodyPr>
            <a:normAutofit lnSpcReduction="10000"/>
          </a:bodyPr>
          <a:lstStyle/>
          <a:p>
            <a:pPr lvl="1"/>
            <a:r>
              <a:rPr lang="en-US" dirty="0" err="1" smtClean="0"/>
              <a:t>Fayols</a:t>
            </a:r>
            <a:r>
              <a:rPr lang="en-US" baseline="0" dirty="0" smtClean="0"/>
              <a:t> Theory of Management – 14 principles</a:t>
            </a:r>
          </a:p>
          <a:p>
            <a:pPr lvl="1"/>
            <a:endParaRPr lang="en-US" baseline="0" dirty="0" smtClean="0"/>
          </a:p>
          <a:p>
            <a:pPr lvl="1"/>
            <a:endParaRPr lang="en-US" baseline="0" dirty="0" smtClean="0"/>
          </a:p>
          <a:p>
            <a:pPr lvl="1"/>
            <a:endParaRPr lang="en-US" baseline="0" dirty="0" smtClean="0"/>
          </a:p>
          <a:p>
            <a:pPr lvl="1"/>
            <a:endParaRPr lang="en-US" baseline="0" dirty="0" smtClean="0"/>
          </a:p>
          <a:p>
            <a:pPr lvl="1"/>
            <a:endParaRPr lang="en-US" baseline="0" dirty="0" smtClean="0"/>
          </a:p>
          <a:p>
            <a:pPr lvl="1"/>
            <a:endParaRPr lang="en-US" baseline="0" dirty="0" smtClean="0"/>
          </a:p>
          <a:p>
            <a:pPr lvl="1"/>
            <a:r>
              <a:rPr lang="en-US" baseline="0" dirty="0" smtClean="0"/>
              <a:t>The functions of management</a:t>
            </a:r>
          </a:p>
          <a:p>
            <a:pPr lvl="2"/>
            <a:r>
              <a:rPr lang="en-US" baseline="0" dirty="0" smtClean="0"/>
              <a:t>Planning/Organizing/Leading/Staffing/Controlling</a:t>
            </a:r>
          </a:p>
          <a:p>
            <a:pPr lvl="1"/>
            <a:endParaRPr lang="en-US" baseline="0" dirty="0" smtClean="0"/>
          </a:p>
          <a:p>
            <a:pPr marL="569913"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kern="1200" baseline="0" dirty="0" smtClean="0">
                <a:solidFill>
                  <a:schemeClr val="tx2"/>
                </a:solidFill>
                <a:effectLst/>
                <a:latin typeface="+mn-lt"/>
                <a:ea typeface="+mn-ea"/>
                <a:cs typeface="+mn-cs"/>
              </a:rPr>
              <a:t>Proper management of personnel and other resources is the key to organizational success</a:t>
            </a:r>
            <a:endParaRPr lang="en-US" dirty="0" smtClean="0">
              <a:effectLst/>
            </a:endParaRPr>
          </a:p>
          <a:p>
            <a:pPr lvl="1"/>
            <a:endParaRPr lang="en-US" baseline="0" dirty="0" smtClean="0"/>
          </a:p>
          <a:p>
            <a:pPr marL="688975" lvl="2" indent="0">
              <a:buNone/>
            </a:pP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59527666"/>
              </p:ext>
            </p:extLst>
          </p:nvPr>
        </p:nvGraphicFramePr>
        <p:xfrm>
          <a:off x="1600200" y="1905000"/>
          <a:ext cx="6096000" cy="2595880"/>
        </p:xfrm>
        <a:graphic>
          <a:graphicData uri="http://schemas.openxmlformats.org/drawingml/2006/table">
            <a:tbl>
              <a:tblPr firstRow="1" bandRow="1">
                <a:tableStyleId>{2D5ABB26-0587-4C30-8999-92F81FD0307C}</a:tableStyleId>
              </a:tblPr>
              <a:tblGrid>
                <a:gridCol w="3048000"/>
                <a:gridCol w="3048000"/>
              </a:tblGrid>
              <a:tr h="370840">
                <a:tc>
                  <a:txBody>
                    <a:bodyPr/>
                    <a:lstStyle/>
                    <a:p>
                      <a:r>
                        <a:rPr lang="en-US" dirty="0" smtClean="0"/>
                        <a:t>Division of</a:t>
                      </a:r>
                      <a:r>
                        <a:rPr lang="en-US" baseline="0" dirty="0" smtClean="0"/>
                        <a:t> Work</a:t>
                      </a:r>
                      <a:endParaRPr lang="en-US" dirty="0"/>
                    </a:p>
                  </a:txBody>
                  <a:tcPr/>
                </a:tc>
                <a:tc>
                  <a:txBody>
                    <a:bodyPr/>
                    <a:lstStyle/>
                    <a:p>
                      <a:r>
                        <a:rPr lang="en-US" dirty="0" smtClean="0"/>
                        <a:t>Authority</a:t>
                      </a:r>
                      <a:endParaRPr lang="en-US" dirty="0"/>
                    </a:p>
                  </a:txBody>
                  <a:tcPr/>
                </a:tc>
              </a:tr>
              <a:tr h="370840">
                <a:tc>
                  <a:txBody>
                    <a:bodyPr/>
                    <a:lstStyle/>
                    <a:p>
                      <a:r>
                        <a:rPr lang="en-US" dirty="0" smtClean="0"/>
                        <a:t>Discipline</a:t>
                      </a:r>
                      <a:endParaRPr lang="en-US" dirty="0"/>
                    </a:p>
                  </a:txBody>
                  <a:tcPr/>
                </a:tc>
                <a:tc>
                  <a:txBody>
                    <a:bodyPr/>
                    <a:lstStyle/>
                    <a:p>
                      <a:r>
                        <a:rPr lang="en-US" dirty="0" smtClean="0"/>
                        <a:t>Unity of Command</a:t>
                      </a:r>
                      <a:endParaRPr lang="en-US" dirty="0"/>
                    </a:p>
                  </a:txBody>
                  <a:tcPr/>
                </a:tc>
              </a:tr>
              <a:tr h="370840">
                <a:tc>
                  <a:txBody>
                    <a:bodyPr/>
                    <a:lstStyle/>
                    <a:p>
                      <a:r>
                        <a:rPr lang="en-US" dirty="0" smtClean="0"/>
                        <a:t>Unity of Direction</a:t>
                      </a:r>
                      <a:endParaRPr lang="en-US" dirty="0"/>
                    </a:p>
                  </a:txBody>
                  <a:tcPr/>
                </a:tc>
                <a:tc>
                  <a:txBody>
                    <a:bodyPr/>
                    <a:lstStyle/>
                    <a:p>
                      <a:r>
                        <a:rPr lang="en-US" dirty="0" smtClean="0"/>
                        <a:t>What</a:t>
                      </a:r>
                      <a:r>
                        <a:rPr lang="en-US" baseline="0" dirty="0" smtClean="0"/>
                        <a:t> is Best for the Team</a:t>
                      </a:r>
                      <a:endParaRPr lang="en-US" dirty="0"/>
                    </a:p>
                  </a:txBody>
                  <a:tcPr/>
                </a:tc>
              </a:tr>
              <a:tr h="370840">
                <a:tc>
                  <a:txBody>
                    <a:bodyPr/>
                    <a:lstStyle/>
                    <a:p>
                      <a:r>
                        <a:rPr lang="en-US" dirty="0" smtClean="0"/>
                        <a:t>Remuneration</a:t>
                      </a:r>
                      <a:endParaRPr lang="en-US" dirty="0"/>
                    </a:p>
                  </a:txBody>
                  <a:tcPr/>
                </a:tc>
                <a:tc>
                  <a:txBody>
                    <a:bodyPr/>
                    <a:lstStyle/>
                    <a:p>
                      <a:r>
                        <a:rPr lang="en-US" dirty="0" smtClean="0"/>
                        <a:t>Centralization</a:t>
                      </a:r>
                      <a:endParaRPr lang="en-US" dirty="0"/>
                    </a:p>
                  </a:txBody>
                  <a:tcPr/>
                </a:tc>
              </a:tr>
              <a:tr h="370840">
                <a:tc>
                  <a:txBody>
                    <a:bodyPr/>
                    <a:lstStyle/>
                    <a:p>
                      <a:r>
                        <a:rPr lang="en-US" dirty="0" smtClean="0"/>
                        <a:t>Scalar Chain</a:t>
                      </a:r>
                      <a:endParaRPr lang="en-US" dirty="0"/>
                    </a:p>
                  </a:txBody>
                  <a:tcPr/>
                </a:tc>
                <a:tc>
                  <a:txBody>
                    <a:bodyPr/>
                    <a:lstStyle/>
                    <a:p>
                      <a:r>
                        <a:rPr lang="en-US" dirty="0" smtClean="0"/>
                        <a:t>Order</a:t>
                      </a:r>
                      <a:endParaRPr lang="en-US" dirty="0"/>
                    </a:p>
                  </a:txBody>
                  <a:tcPr/>
                </a:tc>
              </a:tr>
              <a:tr h="370840">
                <a:tc>
                  <a:txBody>
                    <a:bodyPr/>
                    <a:lstStyle/>
                    <a:p>
                      <a:r>
                        <a:rPr lang="en-US" dirty="0" smtClean="0"/>
                        <a:t>Equity</a:t>
                      </a:r>
                      <a:endParaRPr lang="en-US" dirty="0"/>
                    </a:p>
                  </a:txBody>
                  <a:tcPr/>
                </a:tc>
                <a:tc>
                  <a:txBody>
                    <a:bodyPr/>
                    <a:lstStyle/>
                    <a:p>
                      <a:r>
                        <a:rPr lang="en-US" dirty="0" smtClean="0"/>
                        <a:t>Stability of Employment</a:t>
                      </a:r>
                      <a:endParaRPr lang="en-US" dirty="0"/>
                    </a:p>
                  </a:txBody>
                  <a:tcPr/>
                </a:tc>
              </a:tr>
              <a:tr h="370840">
                <a:tc>
                  <a:txBody>
                    <a:bodyPr/>
                    <a:lstStyle/>
                    <a:p>
                      <a:r>
                        <a:rPr lang="en-US" dirty="0" smtClean="0"/>
                        <a:t>Initiative</a:t>
                      </a:r>
                      <a:endParaRPr lang="en-US" dirty="0"/>
                    </a:p>
                  </a:txBody>
                  <a:tcPr/>
                </a:tc>
                <a:tc>
                  <a:txBody>
                    <a:bodyPr/>
                    <a:lstStyle/>
                    <a:p>
                      <a:r>
                        <a:rPr lang="en-US" dirty="0" smtClean="0"/>
                        <a:t>Esprit de</a:t>
                      </a:r>
                      <a:r>
                        <a:rPr lang="en-US" baseline="0" dirty="0" smtClean="0"/>
                        <a:t> corps</a:t>
                      </a:r>
                      <a:endParaRPr lang="en-US" dirty="0"/>
                    </a:p>
                  </a:txBody>
                  <a:tcPr/>
                </a:tc>
              </a:tr>
            </a:tbl>
          </a:graphicData>
        </a:graphic>
      </p:graphicFrame>
    </p:spTree>
    <p:extLst>
      <p:ext uri="{BB962C8B-B14F-4D97-AF65-F5344CB8AC3E}">
        <p14:creationId xmlns:p14="http://schemas.microsoft.com/office/powerpoint/2010/main" val="2142529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pPr lvl="1"/>
            <a:r>
              <a:rPr lang="en-US" dirty="0" smtClean="0"/>
              <a:t>The Human Relations Movement</a:t>
            </a:r>
          </a:p>
          <a:p>
            <a:pPr lvl="2"/>
            <a:r>
              <a:rPr lang="en-US" dirty="0" smtClean="0"/>
              <a:t>The Great</a:t>
            </a:r>
            <a:r>
              <a:rPr lang="en-US" baseline="0" dirty="0" smtClean="0"/>
              <a:t> Depression – 1929-1932</a:t>
            </a:r>
          </a:p>
          <a:p>
            <a:pPr lvl="3"/>
            <a:r>
              <a:rPr lang="en-US" dirty="0" smtClean="0"/>
              <a:t>Unemployment</a:t>
            </a:r>
            <a:r>
              <a:rPr lang="en-US" baseline="0" dirty="0" smtClean="0"/>
              <a:t>  &gt; 25%</a:t>
            </a:r>
          </a:p>
          <a:p>
            <a:pPr lvl="3"/>
            <a:r>
              <a:rPr lang="en-US" baseline="0" dirty="0" smtClean="0"/>
              <a:t>The Golden Age of Unionism</a:t>
            </a:r>
          </a:p>
          <a:p>
            <a:pPr lvl="4"/>
            <a:r>
              <a:rPr lang="en-US" dirty="0" smtClean="0"/>
              <a:t>Supported by legislature and courts</a:t>
            </a:r>
          </a:p>
          <a:p>
            <a:pPr lvl="4"/>
            <a:r>
              <a:rPr lang="en-US" dirty="0" smtClean="0"/>
              <a:t>Claimed</a:t>
            </a:r>
            <a:r>
              <a:rPr lang="en-US" baseline="0" dirty="0" smtClean="0"/>
              <a:t> to understand employees</a:t>
            </a:r>
            <a:endParaRPr lang="en-US" dirty="0" smtClean="0"/>
          </a:p>
        </p:txBody>
      </p:sp>
      <p:pic>
        <p:nvPicPr>
          <p:cNvPr id="2050" name="Picture 2" descr="https://encrypted-tbn2.gstatic.com/images?q=tbn:ANd9GcTPt7m29Z___-W5aSYbcYKRnM5xsf-NpJbZCzb8BrcyalfqJAS7N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54545" y1="23558" x2="54545" y2="23558"/>
                        <a14:foregroundMark x1="52597" y1="77885" x2="52597" y2="77885"/>
                        <a14:backgroundMark x1="9740" y1="12981" x2="9740" y2="12981"/>
                        <a14:backgroundMark x1="95455" y1="91827" x2="95455" y2="91827"/>
                      </a14:backgroundRemoval>
                    </a14:imgEffect>
                  </a14:imgLayer>
                </a14:imgProps>
              </a:ext>
              <a:ext uri="{28A0092B-C50C-407E-A947-70E740481C1C}">
                <a14:useLocalDpi xmlns:a14="http://schemas.microsoft.com/office/drawing/2010/main" val="0"/>
              </a:ext>
            </a:extLst>
          </a:blip>
          <a:srcRect/>
          <a:stretch>
            <a:fillRect/>
          </a:stretch>
        </p:blipFill>
        <p:spPr bwMode="auto">
          <a:xfrm>
            <a:off x="6419850" y="1676400"/>
            <a:ext cx="2305050" cy="31133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2.gstatic.com/images?q=tbn:ANd9GcQ2J83ZwqHybdA-Q9NHH861PfYEyrisbfSe0IZ4aHOzLE2N7KoBE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046766"/>
            <a:ext cx="3810000" cy="2738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466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457200" y="1219200"/>
            <a:ext cx="8305800" cy="5410200"/>
          </a:xfrm>
        </p:spPr>
        <p:txBody>
          <a:bodyPr>
            <a:normAutofit/>
          </a:bodyPr>
          <a:lstStyle/>
          <a:p>
            <a:pPr lvl="1"/>
            <a:r>
              <a:rPr lang="en-US" dirty="0" smtClean="0"/>
              <a:t>Hawthorne Studies- 1924 - 1932</a:t>
            </a:r>
          </a:p>
          <a:p>
            <a:pPr lvl="2"/>
            <a:r>
              <a:rPr lang="en-US" dirty="0" smtClean="0"/>
              <a:t>A project to define the relationship</a:t>
            </a:r>
            <a:r>
              <a:rPr lang="en-US" baseline="0" dirty="0" smtClean="0"/>
              <a:t> between physical working conditions and worker productivity</a:t>
            </a:r>
            <a:endParaRPr lang="en-US" dirty="0" smtClean="0"/>
          </a:p>
          <a:p>
            <a:pPr lvl="3"/>
            <a:r>
              <a:rPr lang="en-US" dirty="0" smtClean="0"/>
              <a:t>Findings</a:t>
            </a:r>
          </a:p>
          <a:p>
            <a:pPr lvl="4"/>
            <a:r>
              <a:rPr lang="en-US" sz="2000" kern="1200" dirty="0" smtClean="0">
                <a:solidFill>
                  <a:schemeClr val="tx1"/>
                </a:solidFill>
                <a:effectLst/>
                <a:latin typeface="+mn-lt"/>
                <a:ea typeface="+mn-ea"/>
                <a:cs typeface="+mn-cs"/>
              </a:rPr>
              <a:t>Altered the environment</a:t>
            </a:r>
          </a:p>
          <a:p>
            <a:pPr lvl="4"/>
            <a:r>
              <a:rPr lang="en-US" dirty="0" smtClean="0"/>
              <a:t>Expected productivity to decrease, but it increased</a:t>
            </a:r>
          </a:p>
          <a:p>
            <a:pPr lvl="3"/>
            <a:r>
              <a:rPr lang="en-US" dirty="0" smtClean="0"/>
              <a:t>What</a:t>
            </a:r>
            <a:r>
              <a:rPr lang="en-US" baseline="0" dirty="0" smtClean="0"/>
              <a:t> they really found out</a:t>
            </a:r>
          </a:p>
          <a:p>
            <a:pPr lvl="4"/>
            <a:r>
              <a:rPr lang="en-US" baseline="0" dirty="0" smtClean="0"/>
              <a:t>Employees reacted favorably when they got attention</a:t>
            </a:r>
          </a:p>
          <a:p>
            <a:pPr lvl="4"/>
            <a:r>
              <a:rPr lang="en-US" baseline="0" dirty="0" smtClean="0"/>
              <a:t>Reacted to psychological and social conditions</a:t>
            </a:r>
          </a:p>
          <a:p>
            <a:pPr lvl="5"/>
            <a:r>
              <a:rPr lang="en-US" baseline="0" dirty="0" smtClean="0"/>
              <a:t>Informal group pressures</a:t>
            </a:r>
          </a:p>
          <a:p>
            <a:pPr lvl="5"/>
            <a:r>
              <a:rPr lang="en-US" baseline="0" dirty="0" smtClean="0"/>
              <a:t>Individual recognition</a:t>
            </a:r>
          </a:p>
          <a:p>
            <a:pPr lvl="5"/>
            <a:r>
              <a:rPr lang="en-US" baseline="0" dirty="0" smtClean="0"/>
              <a:t>Participation in decision making</a:t>
            </a:r>
          </a:p>
          <a:p>
            <a:pPr lvl="4"/>
            <a:r>
              <a:rPr lang="en-US" baseline="0" dirty="0" smtClean="0"/>
              <a:t>Effective supervision affected productivity and morale</a:t>
            </a:r>
          </a:p>
          <a:p>
            <a:pPr lvl="3"/>
            <a:endParaRPr lang="en-US" baseline="0" dirty="0" smtClean="0"/>
          </a:p>
        </p:txBody>
      </p:sp>
    </p:spTree>
    <p:extLst>
      <p:ext uri="{BB962C8B-B14F-4D97-AF65-F5344CB8AC3E}">
        <p14:creationId xmlns:p14="http://schemas.microsoft.com/office/powerpoint/2010/main" val="4176569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457200" y="1143000"/>
            <a:ext cx="8382000" cy="5486400"/>
          </a:xfrm>
        </p:spPr>
        <p:txBody>
          <a:bodyPr/>
          <a:lstStyle/>
          <a:p>
            <a:pPr lvl="1"/>
            <a:r>
              <a:rPr lang="en-US" dirty="0" smtClean="0"/>
              <a:t>The professional manager</a:t>
            </a:r>
          </a:p>
          <a:p>
            <a:pPr lvl="2"/>
            <a:r>
              <a:rPr lang="en-US" dirty="0" smtClean="0"/>
              <a:t>Non existent</a:t>
            </a:r>
            <a:r>
              <a:rPr lang="en-US" baseline="0" dirty="0" smtClean="0"/>
              <a:t> until the 1930’s</a:t>
            </a:r>
          </a:p>
          <a:p>
            <a:pPr lvl="2"/>
            <a:r>
              <a:rPr lang="en-US" baseline="0" dirty="0" smtClean="0"/>
              <a:t>Did not necessarily have an ownership stake</a:t>
            </a:r>
          </a:p>
          <a:p>
            <a:pPr lvl="2"/>
            <a:r>
              <a:rPr lang="en-US" baseline="0" dirty="0" smtClean="0"/>
              <a:t>Responsible to employees, shareholders and the public</a:t>
            </a:r>
          </a:p>
          <a:p>
            <a:pPr lvl="2"/>
            <a:endParaRPr lang="en-US" baseline="0" dirty="0" smtClean="0"/>
          </a:p>
          <a:p>
            <a:pPr lvl="2"/>
            <a:r>
              <a:rPr lang="en-US" baseline="0" dirty="0" smtClean="0"/>
              <a:t>Owner/manager</a:t>
            </a:r>
          </a:p>
          <a:p>
            <a:pPr lvl="2"/>
            <a:r>
              <a:rPr lang="en-US" baseline="0" dirty="0" smtClean="0"/>
              <a:t>Captains of Industry</a:t>
            </a:r>
          </a:p>
          <a:p>
            <a:pPr lvl="2"/>
            <a:r>
              <a:rPr lang="en-US" baseline="0" dirty="0" smtClean="0"/>
              <a:t>Financial managers</a:t>
            </a:r>
            <a:endParaRPr lang="en-US" dirty="0"/>
          </a:p>
        </p:txBody>
      </p:sp>
    </p:spTree>
    <p:extLst>
      <p:ext uri="{BB962C8B-B14F-4D97-AF65-F5344CB8AC3E}">
        <p14:creationId xmlns:p14="http://schemas.microsoft.com/office/powerpoint/2010/main" val="1249454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7484B406-EA55-4417-A3BC-90F174432351}" type="slidenum">
              <a:rPr lang="en-US" altLang="en-US"/>
              <a:pPr/>
              <a:t>14</a:t>
            </a:fld>
            <a:endParaRPr lang="en-US" altLang="en-US"/>
          </a:p>
        </p:txBody>
      </p:sp>
      <p:sp>
        <p:nvSpPr>
          <p:cNvPr id="57348" name="Rectangle 4"/>
          <p:cNvSpPr>
            <a:spLocks noGrp="1" noChangeArrowheads="1"/>
          </p:cNvSpPr>
          <p:nvPr>
            <p:ph type="body" idx="4294967295"/>
          </p:nvPr>
        </p:nvSpPr>
        <p:spPr bwMode="auto">
          <a:xfrm>
            <a:off x="457200" y="1600200"/>
            <a:ext cx="8229600" cy="45259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1">
              <a:lnSpc>
                <a:spcPct val="90000"/>
              </a:lnSpc>
            </a:pPr>
            <a:r>
              <a:rPr lang="en-US" altLang="en-US" sz="2400" dirty="0"/>
              <a:t>Types of Leadership</a:t>
            </a:r>
          </a:p>
          <a:p>
            <a:pPr>
              <a:lnSpc>
                <a:spcPct val="90000"/>
              </a:lnSpc>
            </a:pPr>
            <a:endParaRPr lang="en-US" altLang="en-US" sz="2800" dirty="0"/>
          </a:p>
          <a:p>
            <a:pPr lvl="1">
              <a:lnSpc>
                <a:spcPct val="90000"/>
              </a:lnSpc>
            </a:pPr>
            <a:r>
              <a:rPr lang="en-US" altLang="en-US" sz="2400" dirty="0"/>
              <a:t>Different leaders have different </a:t>
            </a:r>
            <a:r>
              <a:rPr lang="en-US" altLang="en-US" sz="2400" dirty="0">
                <a:solidFill>
                  <a:schemeClr val="tx2"/>
                </a:solidFill>
              </a:rPr>
              <a:t>styles.</a:t>
            </a:r>
          </a:p>
          <a:p>
            <a:pPr>
              <a:lnSpc>
                <a:spcPct val="90000"/>
              </a:lnSpc>
            </a:pPr>
            <a:endParaRPr lang="en-US" altLang="en-US" sz="2800" dirty="0"/>
          </a:p>
          <a:p>
            <a:pPr lvl="1" algn="ctr">
              <a:lnSpc>
                <a:spcPct val="90000"/>
              </a:lnSpc>
              <a:buFontTx/>
              <a:buNone/>
            </a:pPr>
            <a:r>
              <a:rPr lang="en-US" altLang="en-US" sz="2400" dirty="0"/>
              <a:t>Strict or leave them alone</a:t>
            </a:r>
          </a:p>
          <a:p>
            <a:pPr>
              <a:lnSpc>
                <a:spcPct val="90000"/>
              </a:lnSpc>
            </a:pPr>
            <a:endParaRPr lang="en-US" altLang="en-US" sz="2800" dirty="0"/>
          </a:p>
          <a:p>
            <a:pPr lvl="1">
              <a:lnSpc>
                <a:spcPct val="90000"/>
              </a:lnSpc>
            </a:pPr>
            <a:r>
              <a:rPr lang="en-US" altLang="en-US" sz="2400" dirty="0"/>
              <a:t>Many utilize more than one style</a:t>
            </a:r>
          </a:p>
          <a:p>
            <a:pPr>
              <a:lnSpc>
                <a:spcPct val="90000"/>
              </a:lnSpc>
            </a:pPr>
            <a:endParaRPr lang="en-US" altLang="en-US" sz="2800" dirty="0"/>
          </a:p>
          <a:p>
            <a:pPr lvl="1" algn="ctr">
              <a:lnSpc>
                <a:spcPct val="90000"/>
              </a:lnSpc>
              <a:buFontTx/>
              <a:buNone/>
            </a:pPr>
            <a:r>
              <a:rPr lang="en-US" altLang="en-US" sz="2400" dirty="0">
                <a:solidFill>
                  <a:srgbClr val="FF0000"/>
                </a:solidFill>
              </a:rPr>
              <a:t>Autocratic / Democratic / Free-rein</a:t>
            </a:r>
          </a:p>
        </p:txBody>
      </p:sp>
      <p:pic>
        <p:nvPicPr>
          <p:cNvPr id="57349" name="Picture 5" descr="MC90007087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819400"/>
            <a:ext cx="1722438"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747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13C6A27C-4684-4C36-A7DB-D826B190E1EE}" type="slidenum">
              <a:rPr lang="en-US" altLang="en-US"/>
              <a:pPr/>
              <a:t>15</a:t>
            </a:fld>
            <a:endParaRPr lang="en-US" altLang="en-US"/>
          </a:p>
        </p:txBody>
      </p:sp>
      <p:sp>
        <p:nvSpPr>
          <p:cNvPr id="59397" name="Rectangle 5"/>
          <p:cNvSpPr>
            <a:spLocks noChangeArrowheads="1"/>
          </p:cNvSpPr>
          <p:nvPr/>
        </p:nvSpPr>
        <p:spPr bwMode="auto">
          <a:xfrm>
            <a:off x="457200" y="1600200"/>
            <a:ext cx="5638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fontAlgn="base">
              <a:spcBef>
                <a:spcPct val="20000"/>
              </a:spcBef>
              <a:spcAft>
                <a:spcPct val="0"/>
              </a:spcAft>
              <a:buChar char="»"/>
              <a:defRPr sz="2000">
                <a:solidFill>
                  <a:schemeClr val="tx1"/>
                </a:solidFill>
                <a:latin typeface="Arial" pitchFamily="34" charset="0"/>
              </a:defRPr>
            </a:lvl6pPr>
            <a:lvl7pPr marL="2971800" indent="-228600" fontAlgn="base">
              <a:spcBef>
                <a:spcPct val="20000"/>
              </a:spcBef>
              <a:spcAft>
                <a:spcPct val="0"/>
              </a:spcAft>
              <a:buChar char="»"/>
              <a:defRPr sz="2000">
                <a:solidFill>
                  <a:schemeClr val="tx1"/>
                </a:solidFill>
                <a:latin typeface="Arial" pitchFamily="34" charset="0"/>
              </a:defRPr>
            </a:lvl7pPr>
            <a:lvl8pPr marL="3429000" indent="-228600" fontAlgn="base">
              <a:spcBef>
                <a:spcPct val="20000"/>
              </a:spcBef>
              <a:spcAft>
                <a:spcPct val="0"/>
              </a:spcAft>
              <a:buChar char="»"/>
              <a:defRPr sz="2000">
                <a:solidFill>
                  <a:schemeClr val="tx1"/>
                </a:solidFill>
                <a:latin typeface="Arial" pitchFamily="34" charset="0"/>
              </a:defRPr>
            </a:lvl8pPr>
            <a:lvl9pPr marL="3886200" indent="-228600" fontAlgn="base">
              <a:spcBef>
                <a:spcPct val="20000"/>
              </a:spcBef>
              <a:spcAft>
                <a:spcPct val="0"/>
              </a:spcAft>
              <a:buChar char="»"/>
              <a:defRPr sz="2000">
                <a:solidFill>
                  <a:schemeClr val="tx1"/>
                </a:solidFill>
                <a:latin typeface="Arial" pitchFamily="34" charset="0"/>
              </a:defRPr>
            </a:lvl9pPr>
          </a:lstStyle>
          <a:p>
            <a:r>
              <a:rPr lang="en-US" altLang="en-US" sz="2800" dirty="0">
                <a:solidFill>
                  <a:schemeClr val="tx2"/>
                </a:solidFill>
              </a:rPr>
              <a:t>Autocratic</a:t>
            </a:r>
          </a:p>
          <a:p>
            <a:pPr lvl="1"/>
            <a:r>
              <a:rPr lang="en-US" altLang="en-US" sz="2400" dirty="0">
                <a:solidFill>
                  <a:schemeClr val="tx2"/>
                </a:solidFill>
              </a:rPr>
              <a:t>One person runs it all</a:t>
            </a:r>
          </a:p>
          <a:p>
            <a:pPr lvl="1"/>
            <a:r>
              <a:rPr lang="en-US" altLang="en-US" sz="2400" dirty="0">
                <a:solidFill>
                  <a:schemeClr val="tx2"/>
                </a:solidFill>
              </a:rPr>
              <a:t>Makes all decisions</a:t>
            </a:r>
          </a:p>
          <a:p>
            <a:pPr lvl="1"/>
            <a:r>
              <a:rPr lang="en-US" altLang="en-US" sz="2400" dirty="0">
                <a:solidFill>
                  <a:schemeClr val="tx2"/>
                </a:solidFill>
              </a:rPr>
              <a:t>Does not consult others</a:t>
            </a:r>
          </a:p>
          <a:p>
            <a:pPr lvl="1"/>
            <a:r>
              <a:rPr lang="en-US" altLang="en-US" sz="2400" dirty="0">
                <a:solidFill>
                  <a:schemeClr val="tx2"/>
                </a:solidFill>
              </a:rPr>
              <a:t>Gives the orders</a:t>
            </a:r>
          </a:p>
          <a:p>
            <a:pPr lvl="1"/>
            <a:r>
              <a:rPr lang="en-US" altLang="en-US" sz="2400" dirty="0">
                <a:solidFill>
                  <a:schemeClr val="tx2"/>
                </a:solidFill>
              </a:rPr>
              <a:t>Expects perfection</a:t>
            </a:r>
          </a:p>
          <a:p>
            <a:pPr lvl="1"/>
            <a:r>
              <a:rPr lang="en-US" altLang="en-US" sz="2400" dirty="0">
                <a:solidFill>
                  <a:schemeClr val="tx2"/>
                </a:solidFill>
              </a:rPr>
              <a:t>Employees are lazy</a:t>
            </a:r>
          </a:p>
          <a:p>
            <a:pPr lvl="1"/>
            <a:r>
              <a:rPr lang="en-US" altLang="en-US" sz="2400" dirty="0">
                <a:solidFill>
                  <a:schemeClr val="tx2"/>
                </a:solidFill>
              </a:rPr>
              <a:t>Employees must be watched</a:t>
            </a:r>
          </a:p>
          <a:p>
            <a:pPr lvl="1"/>
            <a:endParaRPr lang="en-US" altLang="en-US" sz="2400" dirty="0">
              <a:solidFill>
                <a:srgbClr val="FF0000"/>
              </a:solidFill>
            </a:endParaRPr>
          </a:p>
          <a:p>
            <a:pPr>
              <a:buFontTx/>
              <a:buNone/>
            </a:pPr>
            <a:r>
              <a:rPr lang="en-US" altLang="en-US" sz="2800" dirty="0"/>
              <a:t>Not too many people want to work for this type of boss</a:t>
            </a:r>
          </a:p>
        </p:txBody>
      </p:sp>
      <p:sp>
        <p:nvSpPr>
          <p:cNvPr id="59398" name="WordArt 6"/>
          <p:cNvSpPr>
            <a:spLocks noChangeArrowheads="1" noChangeShapeType="1" noTextEdit="1"/>
          </p:cNvSpPr>
          <p:nvPr/>
        </p:nvSpPr>
        <p:spPr bwMode="auto">
          <a:xfrm rot="16200000">
            <a:off x="5514975" y="3019425"/>
            <a:ext cx="4895850" cy="1905000"/>
          </a:xfrm>
          <a:prstGeom prst="rect">
            <a:avLst/>
          </a:prstGeom>
        </p:spPr>
        <p:txBody>
          <a:bodyPr wrap="none" fromWordArt="1">
            <a:prstTxWarp prst="textPlain">
              <a:avLst>
                <a:gd name="adj" fmla="val 50000"/>
              </a:avLst>
            </a:prstTxWarp>
          </a:bodyPr>
          <a:lstStyle/>
          <a:p>
            <a:pPr algn="ctr"/>
            <a:r>
              <a:rPr lang="en-US" sz="3600" kern="10">
                <a:ln w="25400">
                  <a:solidFill>
                    <a:srgbClr val="3333CC"/>
                  </a:solidFill>
                  <a:round/>
                  <a:headEnd/>
                  <a:tailEnd/>
                </a:ln>
                <a:solidFill>
                  <a:srgbClr val="FFFF00">
                    <a:alpha val="50000"/>
                  </a:srgbClr>
                </a:solidFill>
                <a:effectLst>
                  <a:outerShdw dist="45791" dir="2021404" algn="ctr" rotWithShape="0">
                    <a:srgbClr val="9999FF"/>
                  </a:outerShdw>
                </a:effectLst>
                <a:latin typeface="Arial Black"/>
              </a:rPr>
              <a:t>Theory X</a:t>
            </a:r>
          </a:p>
        </p:txBody>
      </p:sp>
    </p:spTree>
    <p:extLst>
      <p:ext uri="{BB962C8B-B14F-4D97-AF65-F5344CB8AC3E}">
        <p14:creationId xmlns:p14="http://schemas.microsoft.com/office/powerpoint/2010/main" val="3186257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3846C487-5C88-44E0-A066-E57E90EABAE4}" type="slidenum">
              <a:rPr lang="en-US" altLang="en-US"/>
              <a:pPr/>
              <a:t>16</a:t>
            </a:fld>
            <a:endParaRPr lang="en-US" altLang="en-US"/>
          </a:p>
        </p:txBody>
      </p:sp>
      <p:sp>
        <p:nvSpPr>
          <p:cNvPr id="61445" name="Rectangle 5"/>
          <p:cNvSpPr>
            <a:spLocks noChangeArrowheads="1"/>
          </p:cNvSpPr>
          <p:nvPr/>
        </p:nvSpPr>
        <p:spPr bwMode="auto">
          <a:xfrm>
            <a:off x="457200" y="1600200"/>
            <a:ext cx="5562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fontAlgn="base">
              <a:spcBef>
                <a:spcPct val="20000"/>
              </a:spcBef>
              <a:spcAft>
                <a:spcPct val="0"/>
              </a:spcAft>
              <a:buChar char="»"/>
              <a:defRPr sz="2000">
                <a:solidFill>
                  <a:schemeClr val="tx1"/>
                </a:solidFill>
                <a:latin typeface="Arial" pitchFamily="34" charset="0"/>
              </a:defRPr>
            </a:lvl6pPr>
            <a:lvl7pPr marL="2971800" indent="-228600" fontAlgn="base">
              <a:spcBef>
                <a:spcPct val="20000"/>
              </a:spcBef>
              <a:spcAft>
                <a:spcPct val="0"/>
              </a:spcAft>
              <a:buChar char="»"/>
              <a:defRPr sz="2000">
                <a:solidFill>
                  <a:schemeClr val="tx1"/>
                </a:solidFill>
                <a:latin typeface="Arial" pitchFamily="34" charset="0"/>
              </a:defRPr>
            </a:lvl7pPr>
            <a:lvl8pPr marL="3429000" indent="-228600" fontAlgn="base">
              <a:spcBef>
                <a:spcPct val="20000"/>
              </a:spcBef>
              <a:spcAft>
                <a:spcPct val="0"/>
              </a:spcAft>
              <a:buChar char="»"/>
              <a:defRPr sz="2000">
                <a:solidFill>
                  <a:schemeClr val="tx1"/>
                </a:solidFill>
                <a:latin typeface="Arial" pitchFamily="34" charset="0"/>
              </a:defRPr>
            </a:lvl8pPr>
            <a:lvl9pPr marL="3886200" indent="-228600" fontAlgn="base">
              <a:spcBef>
                <a:spcPct val="20000"/>
              </a:spcBef>
              <a:spcAft>
                <a:spcPct val="0"/>
              </a:spcAft>
              <a:buChar char="»"/>
              <a:defRPr sz="2000">
                <a:solidFill>
                  <a:schemeClr val="tx1"/>
                </a:solidFill>
                <a:latin typeface="Arial" pitchFamily="34" charset="0"/>
              </a:defRPr>
            </a:lvl9pPr>
          </a:lstStyle>
          <a:p>
            <a:pPr>
              <a:lnSpc>
                <a:spcPct val="90000"/>
              </a:lnSpc>
            </a:pPr>
            <a:r>
              <a:rPr lang="en-US" altLang="en-US" sz="2800" dirty="0">
                <a:solidFill>
                  <a:schemeClr val="tx2"/>
                </a:solidFill>
              </a:rPr>
              <a:t>Democratic</a:t>
            </a:r>
          </a:p>
          <a:p>
            <a:pPr lvl="1">
              <a:lnSpc>
                <a:spcPct val="90000"/>
              </a:lnSpc>
            </a:pPr>
            <a:r>
              <a:rPr lang="en-US" altLang="en-US" sz="2400" dirty="0">
                <a:solidFill>
                  <a:schemeClr val="tx2"/>
                </a:solidFill>
              </a:rPr>
              <a:t>Works with others</a:t>
            </a:r>
          </a:p>
          <a:p>
            <a:pPr lvl="1">
              <a:lnSpc>
                <a:spcPct val="90000"/>
              </a:lnSpc>
            </a:pPr>
            <a:r>
              <a:rPr lang="en-US" altLang="en-US" sz="2400" dirty="0">
                <a:solidFill>
                  <a:schemeClr val="tx2"/>
                </a:solidFill>
              </a:rPr>
              <a:t>Discusses situation</a:t>
            </a:r>
          </a:p>
          <a:p>
            <a:pPr lvl="1">
              <a:lnSpc>
                <a:spcPct val="90000"/>
              </a:lnSpc>
            </a:pPr>
            <a:r>
              <a:rPr lang="en-US" altLang="en-US" sz="2400" dirty="0">
                <a:solidFill>
                  <a:schemeClr val="tx2"/>
                </a:solidFill>
              </a:rPr>
              <a:t>Listens to others</a:t>
            </a:r>
          </a:p>
          <a:p>
            <a:pPr lvl="1">
              <a:lnSpc>
                <a:spcPct val="90000"/>
              </a:lnSpc>
            </a:pPr>
            <a:r>
              <a:rPr lang="en-US" altLang="en-US" sz="2400" dirty="0">
                <a:solidFill>
                  <a:schemeClr val="tx2"/>
                </a:solidFill>
              </a:rPr>
              <a:t>Encourages ideas</a:t>
            </a:r>
          </a:p>
          <a:p>
            <a:pPr lvl="1">
              <a:lnSpc>
                <a:spcPct val="90000"/>
              </a:lnSpc>
            </a:pPr>
            <a:r>
              <a:rPr lang="en-US" altLang="en-US" sz="2400" dirty="0">
                <a:solidFill>
                  <a:schemeClr val="tx2"/>
                </a:solidFill>
              </a:rPr>
              <a:t>Makes the decision</a:t>
            </a:r>
          </a:p>
          <a:p>
            <a:pPr lvl="1">
              <a:lnSpc>
                <a:spcPct val="90000"/>
              </a:lnSpc>
            </a:pPr>
            <a:r>
              <a:rPr lang="en-US" altLang="en-US" sz="2400" dirty="0">
                <a:solidFill>
                  <a:schemeClr val="tx2"/>
                </a:solidFill>
              </a:rPr>
              <a:t>But explains the reason</a:t>
            </a:r>
          </a:p>
          <a:p>
            <a:pPr lvl="1">
              <a:lnSpc>
                <a:spcPct val="90000"/>
              </a:lnSpc>
            </a:pPr>
            <a:endParaRPr lang="en-US" altLang="en-US" sz="2400" dirty="0"/>
          </a:p>
          <a:p>
            <a:pPr>
              <a:lnSpc>
                <a:spcPct val="90000"/>
              </a:lnSpc>
              <a:buFontTx/>
              <a:buNone/>
            </a:pPr>
            <a:r>
              <a:rPr lang="en-US" altLang="en-US" sz="2800" dirty="0"/>
              <a:t>Assumes that people have ideas and want to contribute and will do the best that they can do</a:t>
            </a:r>
          </a:p>
        </p:txBody>
      </p:sp>
      <p:sp>
        <p:nvSpPr>
          <p:cNvPr id="61446" name="WordArt 6"/>
          <p:cNvSpPr>
            <a:spLocks noChangeArrowheads="1" noChangeShapeType="1" noTextEdit="1"/>
          </p:cNvSpPr>
          <p:nvPr/>
        </p:nvSpPr>
        <p:spPr bwMode="auto">
          <a:xfrm rot="16200000">
            <a:off x="5514975" y="3019425"/>
            <a:ext cx="4895850" cy="1905000"/>
          </a:xfrm>
          <a:prstGeom prst="rect">
            <a:avLst/>
          </a:prstGeom>
        </p:spPr>
        <p:txBody>
          <a:bodyPr wrap="none" fromWordArt="1">
            <a:prstTxWarp prst="textPlain">
              <a:avLst>
                <a:gd name="adj" fmla="val 50000"/>
              </a:avLst>
            </a:prstTxWarp>
          </a:bodyPr>
          <a:lstStyle/>
          <a:p>
            <a:pPr algn="ctr"/>
            <a:r>
              <a:rPr lang="en-US" sz="3600" kern="10">
                <a:ln w="25400">
                  <a:solidFill>
                    <a:srgbClr val="3333CC"/>
                  </a:solidFill>
                  <a:round/>
                  <a:headEnd/>
                  <a:tailEnd/>
                </a:ln>
                <a:solidFill>
                  <a:srgbClr val="FFFF00">
                    <a:alpha val="50000"/>
                  </a:srgbClr>
                </a:solidFill>
                <a:effectLst>
                  <a:outerShdw dist="45791" dir="2021404" algn="ctr" rotWithShape="0">
                    <a:srgbClr val="9999FF"/>
                  </a:outerShdw>
                </a:effectLst>
                <a:latin typeface="Arial Black"/>
              </a:rPr>
              <a:t>Theory Y</a:t>
            </a:r>
          </a:p>
        </p:txBody>
      </p:sp>
    </p:spTree>
    <p:extLst>
      <p:ext uri="{BB962C8B-B14F-4D97-AF65-F5344CB8AC3E}">
        <p14:creationId xmlns:p14="http://schemas.microsoft.com/office/powerpoint/2010/main" val="314491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C69F4F44-BE44-453D-A40D-969E605C6F79}" type="slidenum">
              <a:rPr lang="en-US" altLang="en-US"/>
              <a:pPr/>
              <a:t>17</a:t>
            </a:fld>
            <a:endParaRPr lang="en-US" altLang="en-US"/>
          </a:p>
        </p:txBody>
      </p:sp>
      <p:sp>
        <p:nvSpPr>
          <p:cNvPr id="63493" name="Rectangle 5"/>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fontAlgn="base">
              <a:spcBef>
                <a:spcPct val="20000"/>
              </a:spcBef>
              <a:spcAft>
                <a:spcPct val="0"/>
              </a:spcAft>
              <a:buChar char="»"/>
              <a:defRPr sz="2000">
                <a:solidFill>
                  <a:schemeClr val="tx1"/>
                </a:solidFill>
                <a:latin typeface="Arial" pitchFamily="34" charset="0"/>
              </a:defRPr>
            </a:lvl6pPr>
            <a:lvl7pPr marL="2971800" indent="-228600" fontAlgn="base">
              <a:spcBef>
                <a:spcPct val="20000"/>
              </a:spcBef>
              <a:spcAft>
                <a:spcPct val="0"/>
              </a:spcAft>
              <a:buChar char="»"/>
              <a:defRPr sz="2000">
                <a:solidFill>
                  <a:schemeClr val="tx1"/>
                </a:solidFill>
                <a:latin typeface="Arial" pitchFamily="34" charset="0"/>
              </a:defRPr>
            </a:lvl7pPr>
            <a:lvl8pPr marL="3429000" indent="-228600" fontAlgn="base">
              <a:spcBef>
                <a:spcPct val="20000"/>
              </a:spcBef>
              <a:spcAft>
                <a:spcPct val="0"/>
              </a:spcAft>
              <a:buChar char="»"/>
              <a:defRPr sz="2000">
                <a:solidFill>
                  <a:schemeClr val="tx1"/>
                </a:solidFill>
                <a:latin typeface="Arial" pitchFamily="34" charset="0"/>
              </a:defRPr>
            </a:lvl8pPr>
            <a:lvl9pPr marL="3886200" indent="-228600" fontAlgn="base">
              <a:spcBef>
                <a:spcPct val="20000"/>
              </a:spcBef>
              <a:spcAft>
                <a:spcPct val="0"/>
              </a:spcAft>
              <a:buChar char="»"/>
              <a:defRPr sz="2000">
                <a:solidFill>
                  <a:schemeClr val="tx1"/>
                </a:solidFill>
                <a:latin typeface="Arial" pitchFamily="34" charset="0"/>
              </a:defRPr>
            </a:lvl9pPr>
          </a:lstStyle>
          <a:p>
            <a:r>
              <a:rPr lang="en-US" altLang="en-US" dirty="0">
                <a:solidFill>
                  <a:schemeClr val="tx2"/>
                </a:solidFill>
              </a:rPr>
              <a:t>Free-Rein</a:t>
            </a:r>
          </a:p>
          <a:p>
            <a:pPr lvl="1"/>
            <a:r>
              <a:rPr lang="en-US" altLang="en-US" dirty="0">
                <a:solidFill>
                  <a:schemeClr val="tx2"/>
                </a:solidFill>
              </a:rPr>
              <a:t>Manager set goals</a:t>
            </a:r>
          </a:p>
          <a:p>
            <a:pPr lvl="1"/>
            <a:r>
              <a:rPr lang="en-US" altLang="en-US" dirty="0">
                <a:solidFill>
                  <a:schemeClr val="tx2"/>
                </a:solidFill>
              </a:rPr>
              <a:t>Leaves employees to get the job done</a:t>
            </a:r>
          </a:p>
          <a:p>
            <a:pPr lvl="1"/>
            <a:r>
              <a:rPr lang="en-US" altLang="en-US" dirty="0">
                <a:solidFill>
                  <a:schemeClr val="tx2"/>
                </a:solidFill>
              </a:rPr>
              <a:t>Places confidence &amp; trust in workers</a:t>
            </a:r>
          </a:p>
          <a:p>
            <a:pPr lvl="1"/>
            <a:r>
              <a:rPr lang="en-US" altLang="en-US" dirty="0">
                <a:solidFill>
                  <a:schemeClr val="tx2"/>
                </a:solidFill>
              </a:rPr>
              <a:t>Deals with broader decisions</a:t>
            </a:r>
          </a:p>
          <a:p>
            <a:pPr lvl="1"/>
            <a:r>
              <a:rPr lang="en-US" altLang="en-US" dirty="0">
                <a:solidFill>
                  <a:schemeClr val="tx2"/>
                </a:solidFill>
              </a:rPr>
              <a:t>Answers questions</a:t>
            </a:r>
          </a:p>
          <a:p>
            <a:pPr lvl="1"/>
            <a:r>
              <a:rPr lang="en-US" altLang="en-US" dirty="0">
                <a:solidFill>
                  <a:schemeClr val="tx2"/>
                </a:solidFill>
              </a:rPr>
              <a:t>Resolves </a:t>
            </a:r>
            <a:r>
              <a:rPr lang="en-US" altLang="en-US" dirty="0" smtClean="0">
                <a:solidFill>
                  <a:schemeClr val="tx2"/>
                </a:solidFill>
              </a:rPr>
              <a:t>conflict</a:t>
            </a:r>
          </a:p>
          <a:p>
            <a:pPr lvl="1"/>
            <a:endParaRPr lang="en-US" altLang="en-US" dirty="0" smtClean="0">
              <a:solidFill>
                <a:schemeClr val="tx2"/>
              </a:solidFill>
            </a:endParaRPr>
          </a:p>
          <a:p>
            <a:pPr lvl="1"/>
            <a:endParaRPr lang="en-US" altLang="en-US" dirty="0">
              <a:solidFill>
                <a:schemeClr val="tx2"/>
              </a:solidFill>
            </a:endParaRPr>
          </a:p>
          <a:p>
            <a:pPr lvl="1"/>
            <a:r>
              <a:rPr lang="en-US" altLang="en-US" dirty="0" smtClean="0">
                <a:solidFill>
                  <a:schemeClr val="tx2"/>
                </a:solidFill>
              </a:rPr>
              <a:t>Progress Questions 5 - 16</a:t>
            </a:r>
            <a:endParaRPr lang="en-US" altLang="en-US" dirty="0">
              <a:solidFill>
                <a:schemeClr val="tx2"/>
              </a:solidFill>
            </a:endParaRPr>
          </a:p>
        </p:txBody>
      </p:sp>
      <p:pic>
        <p:nvPicPr>
          <p:cNvPr id="63494" name="Picture 6" descr="MC9002974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4419600"/>
            <a:ext cx="4114800" cy="1858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912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r>
              <a:rPr lang="en-US" dirty="0" smtClean="0"/>
              <a:t>What</a:t>
            </a:r>
            <a:r>
              <a:rPr lang="en-US" baseline="0" dirty="0" smtClean="0"/>
              <a:t> is Management</a:t>
            </a:r>
          </a:p>
          <a:p>
            <a:pPr lvl="1"/>
            <a:r>
              <a:rPr lang="en-US" dirty="0" smtClean="0"/>
              <a:t>Management</a:t>
            </a:r>
            <a:r>
              <a:rPr lang="en-US" baseline="0" dirty="0" smtClean="0"/>
              <a:t> is the process of deciding the best way to use an organization’s resources to produce goods or provide services</a:t>
            </a:r>
          </a:p>
          <a:p>
            <a:pPr lvl="2"/>
            <a:r>
              <a:rPr lang="en-US" dirty="0" smtClean="0"/>
              <a:t>Make good decisions</a:t>
            </a:r>
          </a:p>
          <a:p>
            <a:pPr lvl="2"/>
            <a:r>
              <a:rPr lang="en-US" dirty="0" smtClean="0"/>
              <a:t>Communicate well</a:t>
            </a:r>
          </a:p>
          <a:p>
            <a:pPr lvl="2"/>
            <a:r>
              <a:rPr lang="en-US" dirty="0" smtClean="0"/>
              <a:t>Delegate</a:t>
            </a:r>
          </a:p>
          <a:p>
            <a:pPr lvl="2"/>
            <a:r>
              <a:rPr lang="en-US" dirty="0" smtClean="0"/>
              <a:t>Make</a:t>
            </a:r>
            <a:r>
              <a:rPr lang="en-US" baseline="0" dirty="0" smtClean="0"/>
              <a:t> work assignments</a:t>
            </a:r>
          </a:p>
          <a:p>
            <a:pPr lvl="2"/>
            <a:r>
              <a:rPr lang="en-US" baseline="0" dirty="0" smtClean="0"/>
              <a:t>Train employees</a:t>
            </a:r>
          </a:p>
          <a:p>
            <a:pPr lvl="2"/>
            <a:r>
              <a:rPr lang="en-US" baseline="0" dirty="0" smtClean="0"/>
              <a:t>Evaluate employee performance</a:t>
            </a:r>
            <a:endParaRPr lang="en-US" dirty="0"/>
          </a:p>
        </p:txBody>
      </p:sp>
      <p:pic>
        <p:nvPicPr>
          <p:cNvPr id="1026" name="Picture 2" descr="management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895600"/>
            <a:ext cx="3352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925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461666" y="1219200"/>
            <a:ext cx="4491334" cy="2057400"/>
          </a:xfrm>
        </p:spPr>
        <p:txBody>
          <a:bodyPr/>
          <a:lstStyle/>
          <a:p>
            <a:pPr lvl="1"/>
            <a:r>
              <a:rPr lang="en-US" dirty="0" smtClean="0"/>
              <a:t>Levels of Management</a:t>
            </a:r>
          </a:p>
        </p:txBody>
      </p:sp>
      <p:graphicFrame>
        <p:nvGraphicFramePr>
          <p:cNvPr id="3" name="Diagram 2"/>
          <p:cNvGraphicFramePr/>
          <p:nvPr>
            <p:extLst>
              <p:ext uri="{D42A27DB-BD31-4B8C-83A1-F6EECF244321}">
                <p14:modId xmlns:p14="http://schemas.microsoft.com/office/powerpoint/2010/main" val="889377850"/>
              </p:ext>
            </p:extLst>
          </p:nvPr>
        </p:nvGraphicFramePr>
        <p:xfrm>
          <a:off x="3124200" y="2209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987186792"/>
              </p:ext>
            </p:extLst>
          </p:nvPr>
        </p:nvGraphicFramePr>
        <p:xfrm>
          <a:off x="381000" y="2057400"/>
          <a:ext cx="3276600"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7" name="Straight Arrow Connector 6"/>
          <p:cNvCxnSpPr/>
          <p:nvPr/>
        </p:nvCxnSpPr>
        <p:spPr>
          <a:xfrm>
            <a:off x="3657600" y="2971800"/>
            <a:ext cx="2057400" cy="3048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8" name="Diagram 7"/>
          <p:cNvGraphicFramePr/>
          <p:nvPr>
            <p:extLst>
              <p:ext uri="{D42A27DB-BD31-4B8C-83A1-F6EECF244321}">
                <p14:modId xmlns:p14="http://schemas.microsoft.com/office/powerpoint/2010/main" val="3091974074"/>
              </p:ext>
            </p:extLst>
          </p:nvPr>
        </p:nvGraphicFramePr>
        <p:xfrm>
          <a:off x="381000" y="2819400"/>
          <a:ext cx="3276600" cy="1981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1831146104"/>
              </p:ext>
            </p:extLst>
          </p:nvPr>
        </p:nvGraphicFramePr>
        <p:xfrm>
          <a:off x="397397" y="3657600"/>
          <a:ext cx="3276600" cy="19812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10" name="Straight Arrow Connector 9"/>
          <p:cNvCxnSpPr/>
          <p:nvPr/>
        </p:nvCxnSpPr>
        <p:spPr>
          <a:xfrm>
            <a:off x="3657600" y="4343400"/>
            <a:ext cx="2057400" cy="3048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a:off x="2514600" y="5638800"/>
            <a:ext cx="2057400" cy="3048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8942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7"/>
                                        </p:tgtEl>
                                        <p:attrNameLst>
                                          <p:attrName>style.visibility</p:attrName>
                                        </p:attrNameLst>
                                      </p:cBhvr>
                                      <p:to>
                                        <p:strVal val="hidden"/>
                                      </p:to>
                                    </p:set>
                                  </p:childTnLst>
                                </p:cTn>
                              </p:par>
                              <p:par>
                                <p:cTn id="14" presetID="1" presetClass="exit" presetSubtype="0" fill="hold" grpId="1" nodeType="withEffect">
                                  <p:stCondLst>
                                    <p:cond delay="0"/>
                                  </p:stCondLst>
                                  <p:childTnLst>
                                    <p:set>
                                      <p:cBhvr>
                                        <p:cTn id="15" dur="1" fill="hold">
                                          <p:stCondLst>
                                            <p:cond delay="0"/>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8"/>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9"/>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Graphic spid="8" grpId="0">
        <p:bldAsOne/>
      </p:bldGraphic>
      <p:bldGraphic spid="8" grpId="1">
        <p:bldAsOne/>
      </p:bldGraphic>
      <p:bldGraphic spid="9" grpId="0">
        <p:bldAsOne/>
      </p:bldGraphic>
      <p:bldGraphic spid="9"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r>
              <a:rPr lang="en-US" dirty="0" smtClean="0"/>
              <a:t>The Management</a:t>
            </a:r>
            <a:r>
              <a:rPr lang="en-US" baseline="0" dirty="0" smtClean="0"/>
              <a:t> Process</a:t>
            </a:r>
          </a:p>
          <a:p>
            <a:pPr lvl="2"/>
            <a:r>
              <a:rPr lang="en-US" baseline="0" dirty="0" smtClean="0"/>
              <a:t>Three ways</a:t>
            </a:r>
            <a:r>
              <a:rPr lang="en-US" dirty="0" smtClean="0"/>
              <a:t> to examine how management works</a:t>
            </a:r>
            <a:endParaRPr lang="en-US" baseline="0" dirty="0" smtClean="0"/>
          </a:p>
          <a:p>
            <a:pPr lvl="1"/>
            <a:r>
              <a:rPr lang="en-US" baseline="0" dirty="0" smtClean="0"/>
              <a:t>Tasks</a:t>
            </a:r>
          </a:p>
          <a:p>
            <a:pPr lvl="1"/>
            <a:r>
              <a:rPr lang="en-US" baseline="0" dirty="0" smtClean="0"/>
              <a:t>Roles</a:t>
            </a:r>
          </a:p>
          <a:p>
            <a:pPr lvl="1"/>
            <a:r>
              <a:rPr lang="en-US" dirty="0" smtClean="0"/>
              <a:t>Skills</a:t>
            </a:r>
            <a:endParaRPr lang="en-US" baseline="0" dirty="0" smtClean="0"/>
          </a:p>
        </p:txBody>
      </p:sp>
      <p:graphicFrame>
        <p:nvGraphicFramePr>
          <p:cNvPr id="4" name="Chart 3"/>
          <p:cNvGraphicFramePr>
            <a:graphicFrameLocks/>
          </p:cNvGraphicFramePr>
          <p:nvPr>
            <p:extLst>
              <p:ext uri="{D42A27DB-BD31-4B8C-83A1-F6EECF244321}">
                <p14:modId xmlns:p14="http://schemas.microsoft.com/office/powerpoint/2010/main" val="73641758"/>
              </p:ext>
            </p:extLst>
          </p:nvPr>
        </p:nvGraphicFramePr>
        <p:xfrm>
          <a:off x="2514600" y="2362200"/>
          <a:ext cx="63246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1588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457200" y="1219200"/>
            <a:ext cx="8229600" cy="5410200"/>
          </a:xfrm>
        </p:spPr>
        <p:txBody>
          <a:bodyPr>
            <a:normAutofit/>
          </a:bodyPr>
          <a:lstStyle/>
          <a:p>
            <a:pPr lvl="1"/>
            <a:r>
              <a:rPr lang="en-US" dirty="0" smtClean="0"/>
              <a:t>Management Tasks</a:t>
            </a:r>
          </a:p>
          <a:p>
            <a:pPr lvl="2"/>
            <a:r>
              <a:rPr lang="en-US" dirty="0" smtClean="0"/>
              <a:t>Planning</a:t>
            </a:r>
          </a:p>
          <a:p>
            <a:pPr lvl="2"/>
            <a:r>
              <a:rPr lang="en-US" dirty="0" smtClean="0"/>
              <a:t>Organizing</a:t>
            </a:r>
          </a:p>
          <a:p>
            <a:pPr lvl="2"/>
            <a:r>
              <a:rPr lang="en-US" dirty="0" smtClean="0"/>
              <a:t>Staffing</a:t>
            </a:r>
          </a:p>
          <a:p>
            <a:pPr lvl="2"/>
            <a:r>
              <a:rPr lang="en-US" dirty="0" smtClean="0"/>
              <a:t>Leading</a:t>
            </a:r>
          </a:p>
          <a:p>
            <a:pPr lvl="2"/>
            <a:r>
              <a:rPr lang="en-US" dirty="0" smtClean="0"/>
              <a:t>Controlling</a:t>
            </a:r>
            <a:endParaRPr lang="en-US" dirty="0"/>
          </a:p>
        </p:txBody>
      </p:sp>
      <p:pic>
        <p:nvPicPr>
          <p:cNvPr id="1026" name="Picture 2" descr="http://s2.hubimg.com/u/6331625_f5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17674"/>
            <a:ext cx="6819900" cy="511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164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virtualregeneration.com/wp-content/uploads/2011/05/many_hats_photo_224143453_std-300x199.jpg">
            <a:hlinkClick r:id="rId3"/>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100000" l="10000" r="97000">
                        <a14:backgroundMark x1="95667" y1="44221" x2="95667" y2="44221"/>
                        <a14:backgroundMark x1="84000" y1="22111" x2="84000" y2="22111"/>
                        <a14:backgroundMark x1="34000" y1="30151" x2="34000" y2="30151"/>
                        <a14:backgroundMark x1="64000" y1="1508" x2="64000" y2="1508"/>
                        <a14:backgroundMark x1="59667" y1="1508" x2="59667" y2="1508"/>
                      </a14:backgroundRemoval>
                    </a14:imgEffect>
                  </a14:imgLayer>
                </a14:imgProps>
              </a:ext>
              <a:ext uri="{28A0092B-C50C-407E-A947-70E740481C1C}">
                <a14:useLocalDpi xmlns:a14="http://schemas.microsoft.com/office/drawing/2010/main" val="0"/>
              </a:ext>
            </a:extLst>
          </a:blip>
          <a:srcRect/>
          <a:stretch>
            <a:fillRect/>
          </a:stretch>
        </p:blipFill>
        <p:spPr bwMode="auto">
          <a:xfrm>
            <a:off x="4735363" y="2590800"/>
            <a:ext cx="4259525" cy="2819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p:cNvSpPr>
            <a:spLocks noGrp="1"/>
          </p:cNvSpPr>
          <p:nvPr>
            <p:ph type="body" idx="4294967295"/>
          </p:nvPr>
        </p:nvSpPr>
        <p:spPr>
          <a:xfrm>
            <a:off x="461666" y="1219200"/>
            <a:ext cx="7539334" cy="5562600"/>
          </a:xfrm>
        </p:spPr>
        <p:txBody>
          <a:bodyPr/>
          <a:lstStyle/>
          <a:p>
            <a:pPr lvl="1"/>
            <a:r>
              <a:rPr lang="en-US" dirty="0" smtClean="0"/>
              <a:t>Management Roles</a:t>
            </a:r>
          </a:p>
          <a:p>
            <a:pPr lvl="2"/>
            <a:r>
              <a:rPr lang="en-US" dirty="0" smtClean="0"/>
              <a:t>Henry </a:t>
            </a:r>
            <a:r>
              <a:rPr lang="en-US" dirty="0" err="1" smtClean="0"/>
              <a:t>Mintzberg</a:t>
            </a:r>
            <a:r>
              <a:rPr lang="en-US" dirty="0" smtClean="0"/>
              <a:t> – 1970’s</a:t>
            </a:r>
          </a:p>
          <a:p>
            <a:pPr lvl="3"/>
            <a:r>
              <a:rPr lang="en-US" dirty="0" smtClean="0"/>
              <a:t>Identified ten</a:t>
            </a:r>
            <a:r>
              <a:rPr lang="en-US" baseline="0" dirty="0" smtClean="0"/>
              <a:t> key roles split into 3 categories</a:t>
            </a:r>
            <a:endParaRPr lang="en-US" dirty="0" smtClean="0"/>
          </a:p>
          <a:p>
            <a:pPr lvl="2"/>
            <a:endParaRPr lang="en-US" dirty="0" smtClean="0"/>
          </a:p>
          <a:p>
            <a:pPr lvl="2"/>
            <a:endParaRPr lang="en-US" dirty="0" smtClean="0"/>
          </a:p>
          <a:p>
            <a:pPr lvl="2"/>
            <a:r>
              <a:rPr lang="en-US" dirty="0" smtClean="0"/>
              <a:t>Interpersonal</a:t>
            </a:r>
          </a:p>
          <a:p>
            <a:pPr lvl="3"/>
            <a:r>
              <a:rPr lang="en-US" baseline="0" dirty="0" smtClean="0"/>
              <a:t>Figurehead / </a:t>
            </a:r>
            <a:r>
              <a:rPr lang="en-US" dirty="0" smtClean="0"/>
              <a:t>L</a:t>
            </a:r>
            <a:r>
              <a:rPr lang="en-US" baseline="0" dirty="0" smtClean="0"/>
              <a:t>eader / Liaison</a:t>
            </a:r>
          </a:p>
          <a:p>
            <a:pPr lvl="2"/>
            <a:r>
              <a:rPr lang="en-US" dirty="0" smtClean="0"/>
              <a:t>Informational</a:t>
            </a:r>
          </a:p>
          <a:p>
            <a:pPr lvl="3"/>
            <a:r>
              <a:rPr lang="en-US" dirty="0" smtClean="0"/>
              <a:t>Monitor / Disseminator / Spokesperson</a:t>
            </a:r>
            <a:endParaRPr lang="en-US" baseline="0" dirty="0" smtClean="0"/>
          </a:p>
          <a:p>
            <a:pPr lvl="2"/>
            <a:r>
              <a:rPr lang="en-US" dirty="0" smtClean="0"/>
              <a:t>Decisional</a:t>
            </a:r>
            <a:r>
              <a:rPr lang="en-US" baseline="0" dirty="0" smtClean="0"/>
              <a:t> </a:t>
            </a:r>
          </a:p>
          <a:p>
            <a:pPr lvl="3"/>
            <a:r>
              <a:rPr lang="en-US" dirty="0" smtClean="0"/>
              <a:t>Entrepreneur / Disturbance handler / Resource Allocator / N</a:t>
            </a:r>
            <a:r>
              <a:rPr lang="en-US" baseline="0" dirty="0" smtClean="0"/>
              <a:t>egotiator</a:t>
            </a:r>
            <a:endParaRPr lang="en-US" dirty="0" smtClean="0"/>
          </a:p>
          <a:p>
            <a:pPr lvl="1"/>
            <a:endParaRPr lang="en-US" dirty="0" smtClean="0"/>
          </a:p>
        </p:txBody>
      </p:sp>
      <p:sp>
        <p:nvSpPr>
          <p:cNvPr id="3" name="TextBox 2"/>
          <p:cNvSpPr txBox="1"/>
          <p:nvPr/>
        </p:nvSpPr>
        <p:spPr>
          <a:xfrm>
            <a:off x="5867400" y="1447800"/>
            <a:ext cx="26670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Managers need to be more “in the moment”</a:t>
            </a:r>
            <a:endParaRPr lang="en-US" dirty="0"/>
          </a:p>
        </p:txBody>
      </p:sp>
    </p:spTree>
    <p:extLst>
      <p:ext uri="{BB962C8B-B14F-4D97-AF65-F5344CB8AC3E}">
        <p14:creationId xmlns:p14="http://schemas.microsoft.com/office/powerpoint/2010/main" val="3911316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457200" y="1219200"/>
            <a:ext cx="8305800" cy="5257800"/>
          </a:xfrm>
        </p:spPr>
        <p:txBody>
          <a:bodyPr>
            <a:normAutofit/>
          </a:bodyPr>
          <a:lstStyle/>
          <a:p>
            <a:pPr lvl="1"/>
            <a:r>
              <a:rPr lang="en-US" dirty="0" smtClean="0"/>
              <a:t>Management</a:t>
            </a:r>
            <a:r>
              <a:rPr lang="en-US" baseline="0" dirty="0" smtClean="0"/>
              <a:t> Skills</a:t>
            </a:r>
          </a:p>
          <a:p>
            <a:pPr lvl="2"/>
            <a:r>
              <a:rPr lang="en-US" dirty="0" smtClean="0"/>
              <a:t>Conceptual</a:t>
            </a:r>
          </a:p>
          <a:p>
            <a:pPr lvl="2"/>
            <a:r>
              <a:rPr lang="en-US" dirty="0" smtClean="0"/>
              <a:t>Human Relations</a:t>
            </a:r>
          </a:p>
          <a:p>
            <a:pPr lvl="2"/>
            <a:r>
              <a:rPr lang="en-US" dirty="0" smtClean="0"/>
              <a:t>Technical</a:t>
            </a:r>
          </a:p>
          <a:p>
            <a:pPr lvl="2"/>
            <a:endParaRPr lang="en-US" dirty="0" smtClean="0"/>
          </a:p>
          <a:p>
            <a:pPr lvl="1"/>
            <a:r>
              <a:rPr lang="en-US" dirty="0" smtClean="0"/>
              <a:t>Progress Questions</a:t>
            </a:r>
            <a:r>
              <a:rPr lang="en-US" baseline="0" dirty="0" smtClean="0"/>
              <a:t> 1-4</a:t>
            </a:r>
            <a:endParaRPr lang="en-US" dirty="0"/>
          </a:p>
        </p:txBody>
      </p:sp>
      <p:pic>
        <p:nvPicPr>
          <p:cNvPr id="3074" name="Picture 2" descr="ski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143000"/>
            <a:ext cx="285750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farscapedevelopment.files.wordpress.com/2012/10/bad-management.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3900" y="3886199"/>
            <a:ext cx="4610100" cy="297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329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r>
              <a:rPr lang="en-US" dirty="0" smtClean="0"/>
              <a:t>The History of Management</a:t>
            </a:r>
          </a:p>
          <a:p>
            <a:pPr lvl="1"/>
            <a:r>
              <a:rPr lang="en-US" dirty="0" smtClean="0"/>
              <a:t>Scientific Management</a:t>
            </a:r>
          </a:p>
          <a:p>
            <a:pPr lvl="2"/>
            <a:r>
              <a:rPr lang="en-US" dirty="0" smtClean="0"/>
              <a:t>Maximum output with minimum</a:t>
            </a:r>
            <a:r>
              <a:rPr lang="en-US" baseline="0" dirty="0" smtClean="0"/>
              <a:t> effort</a:t>
            </a:r>
          </a:p>
          <a:p>
            <a:pPr lvl="2"/>
            <a:r>
              <a:rPr lang="en-US" dirty="0" smtClean="0"/>
              <a:t>Elimination of waste and inefficiencies</a:t>
            </a:r>
          </a:p>
          <a:p>
            <a:pPr lvl="2"/>
            <a:r>
              <a:rPr lang="en-US" dirty="0" smtClean="0"/>
              <a:t>Time</a:t>
            </a:r>
            <a:r>
              <a:rPr lang="en-US" baseline="0" dirty="0" smtClean="0"/>
              <a:t> motion studies</a:t>
            </a:r>
          </a:p>
          <a:p>
            <a:pPr lvl="2"/>
            <a:r>
              <a:rPr lang="en-US" baseline="0" dirty="0" smtClean="0"/>
              <a:t>The relationship between people and work</a:t>
            </a:r>
          </a:p>
          <a:p>
            <a:pPr lvl="3"/>
            <a:endParaRPr lang="en-US" dirty="0" smtClean="0"/>
          </a:p>
        </p:txBody>
      </p:sp>
    </p:spTree>
    <p:extLst>
      <p:ext uri="{BB962C8B-B14F-4D97-AF65-F5344CB8AC3E}">
        <p14:creationId xmlns:p14="http://schemas.microsoft.com/office/powerpoint/2010/main" val="2769359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457200" y="1219200"/>
            <a:ext cx="8458200" cy="5486400"/>
          </a:xfrm>
        </p:spPr>
        <p:txBody>
          <a:bodyPr>
            <a:normAutofit/>
          </a:bodyPr>
          <a:lstStyle/>
          <a:p>
            <a:pPr lvl="1"/>
            <a:r>
              <a:rPr lang="en-US" dirty="0" smtClean="0"/>
              <a:t>Frederick W. Taylor – 4 main</a:t>
            </a:r>
            <a:r>
              <a:rPr lang="en-US" baseline="0" dirty="0" smtClean="0"/>
              <a:t> principles</a:t>
            </a:r>
          </a:p>
          <a:p>
            <a:pPr lvl="2"/>
            <a:r>
              <a:rPr lang="en-US" baseline="0" dirty="0" smtClean="0"/>
              <a:t>Ideas based on a concern proper job design and the worker</a:t>
            </a:r>
          </a:p>
          <a:p>
            <a:pPr lvl="3"/>
            <a:r>
              <a:rPr lang="en-US" baseline="0" dirty="0" smtClean="0"/>
              <a:t>Produce more = get paid more</a:t>
            </a:r>
          </a:p>
          <a:p>
            <a:pPr lvl="3"/>
            <a:r>
              <a:rPr lang="en-US" baseline="0" dirty="0" smtClean="0"/>
              <a:t>1912 congressional investigation</a:t>
            </a:r>
          </a:p>
          <a:p>
            <a:pPr lvl="3"/>
            <a:endParaRPr lang="en-US" baseline="0" dirty="0" smtClean="0"/>
          </a:p>
          <a:p>
            <a:pPr lvl="2"/>
            <a:r>
              <a:rPr lang="en-US" dirty="0" smtClean="0"/>
              <a:t>Fordism</a:t>
            </a:r>
          </a:p>
          <a:p>
            <a:pPr lvl="3"/>
            <a:r>
              <a:rPr lang="en-US" dirty="0" smtClean="0"/>
              <a:t>Mass</a:t>
            </a:r>
            <a:r>
              <a:rPr lang="en-US" baseline="0" dirty="0" smtClean="0"/>
              <a:t> production</a:t>
            </a:r>
          </a:p>
          <a:p>
            <a:pPr lvl="3"/>
            <a:r>
              <a:rPr lang="en-US" baseline="0" dirty="0" smtClean="0"/>
              <a:t>Low prices</a:t>
            </a:r>
          </a:p>
          <a:p>
            <a:pPr lvl="3"/>
            <a:r>
              <a:rPr lang="en-US" baseline="0" dirty="0" smtClean="0"/>
              <a:t>High wages</a:t>
            </a:r>
          </a:p>
          <a:p>
            <a:pPr lvl="3"/>
            <a:r>
              <a:rPr lang="en-US" baseline="0" dirty="0" smtClean="0"/>
              <a:t>Workers as customers</a:t>
            </a:r>
            <a:endParaRPr lang="en-US" dirty="0" smtClean="0"/>
          </a:p>
          <a:p>
            <a:pPr lvl="2"/>
            <a:endParaRPr lang="en-US" dirty="0" smtClean="0"/>
          </a:p>
        </p:txBody>
      </p:sp>
      <p:pic>
        <p:nvPicPr>
          <p:cNvPr id="1026" name="Picture 2" descr="https://encrypted-tbn0.gstatic.com/images?q=tbn:ANd9GcTqfVR3Brlo3KhpCsPME54uxS2bMABGv4_yKeTz43RBl69x8uhRMN_-iis3">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2743200"/>
            <a:ext cx="3645211"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308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5830</TotalTime>
  <Words>979</Words>
  <Application>Microsoft Office PowerPoint</Application>
  <PresentationFormat>On-screen Show (4:3)</PresentationFormat>
  <Paragraphs>216</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VHS-MGMT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Wyss, Shawn</dc:creator>
  <cp:lastModifiedBy>Scott Hingle</cp:lastModifiedBy>
  <cp:revision>63</cp:revision>
  <cp:lastPrinted>2016-03-18T12:53:30Z</cp:lastPrinted>
  <dcterms:created xsi:type="dcterms:W3CDTF">2013-11-22T17:34:46Z</dcterms:created>
  <dcterms:modified xsi:type="dcterms:W3CDTF">2017-03-27T14:11:42Z</dcterms:modified>
</cp:coreProperties>
</file>